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6"/>
  </p:notesMasterIdLst>
  <p:sldIdLst>
    <p:sldId id="277" r:id="rId4"/>
    <p:sldId id="257" r:id="rId5"/>
    <p:sldId id="324" r:id="rId6"/>
    <p:sldId id="280" r:id="rId7"/>
    <p:sldId id="303" r:id="rId8"/>
    <p:sldId id="282" r:id="rId9"/>
    <p:sldId id="283" r:id="rId10"/>
    <p:sldId id="298" r:id="rId11"/>
    <p:sldId id="311" r:id="rId12"/>
    <p:sldId id="308" r:id="rId13"/>
    <p:sldId id="309" r:id="rId14"/>
    <p:sldId id="344" r:id="rId15"/>
    <p:sldId id="310" r:id="rId16"/>
    <p:sldId id="318" r:id="rId17"/>
    <p:sldId id="312" r:id="rId18"/>
    <p:sldId id="337" r:id="rId19"/>
    <p:sldId id="330" r:id="rId20"/>
    <p:sldId id="328" r:id="rId21"/>
    <p:sldId id="350" r:id="rId22"/>
    <p:sldId id="326" r:id="rId23"/>
    <p:sldId id="322" r:id="rId24"/>
    <p:sldId id="345" r:id="rId25"/>
    <p:sldId id="347" r:id="rId26"/>
    <p:sldId id="339" r:id="rId27"/>
    <p:sldId id="348" r:id="rId28"/>
    <p:sldId id="319" r:id="rId29"/>
    <p:sldId id="352" r:id="rId30"/>
    <p:sldId id="351" r:id="rId31"/>
    <p:sldId id="320" r:id="rId32"/>
    <p:sldId id="321" r:id="rId33"/>
    <p:sldId id="335" r:id="rId34"/>
    <p:sldId id="33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SemiBold" panose="020B0706030804020204" pitchFamily="34" charset="0"/>
      <p:bold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BC06F6-B0F9-4294-B7B1-3A5A80B96E93}">
          <p14:sldIdLst>
            <p14:sldId id="277"/>
            <p14:sldId id="257"/>
            <p14:sldId id="324"/>
            <p14:sldId id="280"/>
            <p14:sldId id="303"/>
          </p14:sldIdLst>
        </p14:section>
        <p14:section name=".NET IoT Libraries" id="{6C3E17C7-F953-49B1-B6B8-15D33BA383C9}">
          <p14:sldIdLst>
            <p14:sldId id="282"/>
            <p14:sldId id="283"/>
            <p14:sldId id="298"/>
            <p14:sldId id="311"/>
          </p14:sldIdLst>
        </p14:section>
        <p14:section name="Tools, Deployment &amp; Debugging" id="{839A7DF2-7043-4529-85D5-ADAE2D386201}">
          <p14:sldIdLst>
            <p14:sldId id="308"/>
            <p14:sldId id="309"/>
            <p14:sldId id="344"/>
            <p14:sldId id="310"/>
            <p14:sldId id="318"/>
          </p14:sldIdLst>
        </p14:section>
        <p14:section name=".NET NanoFramework" id="{D9821E6C-E9E4-43FC-83DE-F87338270F0C}">
          <p14:sldIdLst>
            <p14:sldId id="312"/>
            <p14:sldId id="337"/>
            <p14:sldId id="330"/>
          </p14:sldIdLst>
        </p14:section>
        <p14:section name="Medow" id="{3CAFF4F6-7E82-48A5-9C81-E0784C4FF53C}">
          <p14:sldIdLst>
            <p14:sldId id="328"/>
            <p14:sldId id="350"/>
            <p14:sldId id="326"/>
          </p14:sldIdLst>
        </p14:section>
        <p14:section name="Azure IoT Services" id="{BBB9C076-9948-401F-AE1F-3C9F2EB2F9C7}">
          <p14:sldIdLst>
            <p14:sldId id="322"/>
            <p14:sldId id="345"/>
            <p14:sldId id="347"/>
            <p14:sldId id="339"/>
            <p14:sldId id="348"/>
          </p14:sldIdLst>
        </p14:section>
        <p14:section name="AI/ML for IoT" id="{8BB171D3-E581-49DB-AF78-056AC3526BA9}">
          <p14:sldIdLst>
            <p14:sldId id="319"/>
            <p14:sldId id="352"/>
            <p14:sldId id="351"/>
            <p14:sldId id="320"/>
          </p14:sldIdLst>
        </p14:section>
        <p14:section name="Summary" id="{ECA7958A-A582-42C8-89A8-48EDF1FB865D}">
          <p14:sldIdLst>
            <p14:sldId id="321"/>
            <p14:sldId id="335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C"/>
    <a:srgbClr val="008000"/>
    <a:srgbClr val="4424B5"/>
    <a:srgbClr val="E5DFF9"/>
    <a:srgbClr val="EBE6FA"/>
    <a:srgbClr val="5B9FF0"/>
    <a:srgbClr val="1C77E2"/>
    <a:srgbClr val="3A20A0"/>
    <a:srgbClr val="5243B8"/>
    <a:srgbClr val="634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AA8FB-381B-4AA4-A2D9-423F87989E5B}" v="208" dt="2021-11-03T06:36:50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>
        <p:scale>
          <a:sx n="53" d="100"/>
          <a:sy n="53" d="100"/>
        </p:scale>
        <p:origin x="2562" y="1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Houghton" userId="b46cf6e2bcae32b0" providerId="LiveId" clId="{CC726FB6-5E4A-4889-A248-DFCF549A9112}"/>
    <pc:docChg chg="undo custSel addSld delSld modSld sldOrd modMainMaster addSection delSection modSection">
      <pc:chgData name="Melissa Houghton" userId="b46cf6e2bcae32b0" providerId="LiveId" clId="{CC726FB6-5E4A-4889-A248-DFCF549A9112}" dt="2021-10-30T21:17:23.333" v="2596" actId="1076"/>
      <pc:docMkLst>
        <pc:docMk/>
      </pc:docMkLst>
      <pc:sldChg chg="delSp modSp mod modClrScheme chgLayout">
        <pc:chgData name="Melissa Houghton" userId="b46cf6e2bcae32b0" providerId="LiveId" clId="{CC726FB6-5E4A-4889-A248-DFCF549A9112}" dt="2021-10-30T08:34:51.707" v="1259" actId="478"/>
        <pc:sldMkLst>
          <pc:docMk/>
          <pc:sldMk cId="3852120625" sldId="257"/>
        </pc:sldMkLst>
        <pc:spChg chg="mod ord">
          <ac:chgData name="Melissa Houghton" userId="b46cf6e2bcae32b0" providerId="LiveId" clId="{CC726FB6-5E4A-4889-A248-DFCF549A9112}" dt="2021-10-30T05:26:44.595" v="267" actId="120"/>
          <ac:spMkLst>
            <pc:docMk/>
            <pc:sldMk cId="3852120625" sldId="257"/>
            <ac:spMk id="2" creationId="{096FE8AF-C54E-8B47-969A-459B511062AA}"/>
          </ac:spMkLst>
        </pc:spChg>
        <pc:spChg chg="mod ord">
          <ac:chgData name="Melissa Houghton" userId="b46cf6e2bcae32b0" providerId="LiveId" clId="{CC726FB6-5E4A-4889-A248-DFCF549A9112}" dt="2021-10-30T05:14:06.766" v="158" actId="700"/>
          <ac:spMkLst>
            <pc:docMk/>
            <pc:sldMk cId="3852120625" sldId="257"/>
            <ac:spMk id="3" creationId="{0783A175-10B8-0B47-A3ED-FDEB68569CA0}"/>
          </ac:spMkLst>
        </pc:spChg>
        <pc:spChg chg="del mod">
          <ac:chgData name="Melissa Houghton" userId="b46cf6e2bcae32b0" providerId="LiveId" clId="{CC726FB6-5E4A-4889-A248-DFCF549A9112}" dt="2021-10-30T06:33:05.918" v="512" actId="478"/>
          <ac:spMkLst>
            <pc:docMk/>
            <pc:sldMk cId="3852120625" sldId="257"/>
            <ac:spMk id="4" creationId="{7A53D38D-13C4-49AD-B26A-0E52E16E74C6}"/>
          </ac:spMkLst>
        </pc:spChg>
        <pc:spChg chg="del">
          <ac:chgData name="Melissa Houghton" userId="b46cf6e2bcae32b0" providerId="LiveId" clId="{CC726FB6-5E4A-4889-A248-DFCF549A9112}" dt="2021-10-30T06:41:41.434" v="521" actId="478"/>
          <ac:spMkLst>
            <pc:docMk/>
            <pc:sldMk cId="3852120625" sldId="257"/>
            <ac:spMk id="5" creationId="{035B5910-AF0F-49D7-B114-35A9F73C0E50}"/>
          </ac:spMkLst>
        </pc:spChg>
        <pc:spChg chg="del">
          <ac:chgData name="Melissa Houghton" userId="b46cf6e2bcae32b0" providerId="LiveId" clId="{CC726FB6-5E4A-4889-A248-DFCF549A9112}" dt="2021-10-30T08:34:51.707" v="1259" actId="478"/>
          <ac:spMkLst>
            <pc:docMk/>
            <pc:sldMk cId="3852120625" sldId="257"/>
            <ac:spMk id="6" creationId="{5A3EA342-E0A0-4304-82F7-1C3DE2EE8573}"/>
          </ac:spMkLst>
        </pc:spChg>
        <pc:picChg chg="del mod">
          <ac:chgData name="Melissa Houghton" userId="b46cf6e2bcae32b0" providerId="LiveId" clId="{CC726FB6-5E4A-4889-A248-DFCF549A9112}" dt="2021-10-30T05:14:02.654" v="157" actId="478"/>
          <ac:picMkLst>
            <pc:docMk/>
            <pc:sldMk cId="3852120625" sldId="257"/>
            <ac:picMk id="7" creationId="{F81361A8-31D3-8143-8F3F-AC906256F3DE}"/>
          </ac:picMkLst>
        </pc:picChg>
      </pc:sldChg>
      <pc:sldChg chg="delSp mod">
        <pc:chgData name="Melissa Houghton" userId="b46cf6e2bcae32b0" providerId="LiveId" clId="{CC726FB6-5E4A-4889-A248-DFCF549A9112}" dt="2021-10-30T08:34:47.169" v="1258" actId="478"/>
        <pc:sldMkLst>
          <pc:docMk/>
          <pc:sldMk cId="733066283" sldId="277"/>
        </pc:sldMkLst>
        <pc:spChg chg="del">
          <ac:chgData name="Melissa Houghton" userId="b46cf6e2bcae32b0" providerId="LiveId" clId="{CC726FB6-5E4A-4889-A248-DFCF549A9112}" dt="2021-10-30T06:32:52.442" v="510" actId="478"/>
          <ac:spMkLst>
            <pc:docMk/>
            <pc:sldMk cId="733066283" sldId="277"/>
            <ac:spMk id="2" creationId="{5FB6C2DA-AA88-48ED-ACD2-15D0081B1D22}"/>
          </ac:spMkLst>
        </pc:spChg>
        <pc:spChg chg="del">
          <ac:chgData name="Melissa Houghton" userId="b46cf6e2bcae32b0" providerId="LiveId" clId="{CC726FB6-5E4A-4889-A248-DFCF549A9112}" dt="2021-10-30T06:41:32.897" v="520" actId="478"/>
          <ac:spMkLst>
            <pc:docMk/>
            <pc:sldMk cId="733066283" sldId="277"/>
            <ac:spMk id="3" creationId="{E8492B76-B84E-485D-AAA3-6636E7D99527}"/>
          </ac:spMkLst>
        </pc:spChg>
        <pc:spChg chg="del">
          <ac:chgData name="Melissa Houghton" userId="b46cf6e2bcae32b0" providerId="LiveId" clId="{CC726FB6-5E4A-4889-A248-DFCF549A9112}" dt="2021-10-30T08:34:47.169" v="1258" actId="478"/>
          <ac:spMkLst>
            <pc:docMk/>
            <pc:sldMk cId="733066283" sldId="277"/>
            <ac:spMk id="4" creationId="{66783C5B-C0DB-4BA4-9211-DC7387B55ECE}"/>
          </ac:spMkLst>
        </pc:spChg>
      </pc:sldChg>
      <pc:sldChg chg="addSp delSp modSp mod setBg modClrScheme chgLayout">
        <pc:chgData name="Melissa Houghton" userId="b46cf6e2bcae32b0" providerId="LiveId" clId="{CC726FB6-5E4A-4889-A248-DFCF549A9112}" dt="2021-10-30T05:26:01.625" v="266"/>
        <pc:sldMkLst>
          <pc:docMk/>
          <pc:sldMk cId="1884209238" sldId="280"/>
        </pc:sldMkLst>
        <pc:spChg chg="del mod ord">
          <ac:chgData name="Melissa Houghton" userId="b46cf6e2bcae32b0" providerId="LiveId" clId="{CC726FB6-5E4A-4889-A248-DFCF549A9112}" dt="2021-10-30T05:25:08.540" v="249" actId="478"/>
          <ac:spMkLst>
            <pc:docMk/>
            <pc:sldMk cId="1884209238" sldId="280"/>
            <ac:spMk id="2" creationId="{D148F79C-1D68-4F0B-881B-3768E69940AF}"/>
          </ac:spMkLst>
        </pc:spChg>
        <pc:spChg chg="mod ord">
          <ac:chgData name="Melissa Houghton" userId="b46cf6e2bcae32b0" providerId="LiveId" clId="{CC726FB6-5E4A-4889-A248-DFCF549A9112}" dt="2021-10-30T05:25:01.768" v="248" actId="700"/>
          <ac:spMkLst>
            <pc:docMk/>
            <pc:sldMk cId="1884209238" sldId="280"/>
            <ac:spMk id="3" creationId="{A41E2D1A-7D84-4AA2-B5AF-CEDB9AB432B2}"/>
          </ac:spMkLst>
        </pc:spChg>
        <pc:spChg chg="add mod">
          <ac:chgData name="Melissa Houghton" userId="b46cf6e2bcae32b0" providerId="LiveId" clId="{CC726FB6-5E4A-4889-A248-DFCF549A9112}" dt="2021-10-30T05:25:13.434" v="261" actId="20577"/>
          <ac:spMkLst>
            <pc:docMk/>
            <pc:sldMk cId="1884209238" sldId="280"/>
            <ac:spMk id="6" creationId="{00FD0FD9-5671-4EEB-A261-4192D31C7A52}"/>
          </ac:spMkLst>
        </pc:spChg>
        <pc:picChg chg="mod">
          <ac:chgData name="Melissa Houghton" userId="b46cf6e2bcae32b0" providerId="LiveId" clId="{CC726FB6-5E4A-4889-A248-DFCF549A9112}" dt="2021-10-30T05:25:25.023" v="263" actId="1076"/>
          <ac:picMkLst>
            <pc:docMk/>
            <pc:sldMk cId="1884209238" sldId="280"/>
            <ac:picMk id="4" creationId="{0C52BF9D-F638-485C-9EEF-33A90465E907}"/>
          </ac:picMkLst>
        </pc:picChg>
      </pc:sldChg>
      <pc:sldChg chg="delSp modSp mod delDesignElem chgLayout">
        <pc:chgData name="Melissa Houghton" userId="b46cf6e2bcae32b0" providerId="LiveId" clId="{CC726FB6-5E4A-4889-A248-DFCF549A9112}" dt="2021-10-30T05:24:50.170" v="247" actId="700"/>
        <pc:sldMkLst>
          <pc:docMk/>
          <pc:sldMk cId="4229540444" sldId="282"/>
        </pc:sldMkLst>
        <pc:spChg chg="mod ord">
          <ac:chgData name="Melissa Houghton" userId="b46cf6e2bcae32b0" providerId="LiveId" clId="{CC726FB6-5E4A-4889-A248-DFCF549A9112}" dt="2021-10-30T05:24:50.170" v="247" actId="700"/>
          <ac:spMkLst>
            <pc:docMk/>
            <pc:sldMk cId="4229540444" sldId="282"/>
            <ac:spMk id="3" creationId="{F86DA832-6BD6-44A3-9DEC-53201850818D}"/>
          </ac:spMkLst>
        </pc:spChg>
        <pc:spChg chg="mod ord">
          <ac:chgData name="Melissa Houghton" userId="b46cf6e2bcae32b0" providerId="LiveId" clId="{CC726FB6-5E4A-4889-A248-DFCF549A9112}" dt="2021-10-30T05:24:50.170" v="247" actId="700"/>
          <ac:spMkLst>
            <pc:docMk/>
            <pc:sldMk cId="4229540444" sldId="282"/>
            <ac:spMk id="10" creationId="{BA73A082-6A84-46E4-B7AD-246D179FD8B3}"/>
          </ac:spMkLst>
        </pc:spChg>
        <pc:spChg chg="mod">
          <ac:chgData name="Melissa Houghton" userId="b46cf6e2bcae32b0" providerId="LiveId" clId="{CC726FB6-5E4A-4889-A248-DFCF549A9112}" dt="2021-10-30T05:01:04.680" v="102" actId="14100"/>
          <ac:spMkLst>
            <pc:docMk/>
            <pc:sldMk cId="4229540444" sldId="282"/>
            <ac:spMk id="20" creationId="{FD1A5F38-9AED-4C2C-ADF1-5A63808A939D}"/>
          </ac:spMkLst>
        </pc:spChg>
        <pc:spChg chg="mod">
          <ac:chgData name="Melissa Houghton" userId="b46cf6e2bcae32b0" providerId="LiveId" clId="{CC726FB6-5E4A-4889-A248-DFCF549A9112}" dt="2021-10-30T05:01:03.676" v="101" actId="14100"/>
          <ac:spMkLst>
            <pc:docMk/>
            <pc:sldMk cId="4229540444" sldId="282"/>
            <ac:spMk id="34" creationId="{0E9A37C7-FD86-4D34-BD5E-DFE41700F740}"/>
          </ac:spMkLst>
        </pc:spChg>
        <pc:spChg chg="del">
          <ac:chgData name="Melissa Houghton" userId="b46cf6e2bcae32b0" providerId="LiveId" clId="{CC726FB6-5E4A-4889-A248-DFCF549A9112}" dt="2021-10-30T05:24:50.170" v="247" actId="700"/>
          <ac:spMkLst>
            <pc:docMk/>
            <pc:sldMk cId="4229540444" sldId="282"/>
            <ac:spMk id="2054" creationId="{53F29798-D584-4792-9B62-3F5F5C36D619}"/>
          </ac:spMkLst>
        </pc:spChg>
        <pc:grpChg chg="mod">
          <ac:chgData name="Melissa Houghton" userId="b46cf6e2bcae32b0" providerId="LiveId" clId="{CC726FB6-5E4A-4889-A248-DFCF549A9112}" dt="2021-10-30T05:01:22.547" v="103" actId="1076"/>
          <ac:grpSpMkLst>
            <pc:docMk/>
            <pc:sldMk cId="4229540444" sldId="282"/>
            <ac:grpSpMk id="27" creationId="{1331727A-A9A6-48D4-BB3D-15AB73D61A4D}"/>
          </ac:grpSpMkLst>
        </pc:grpChg>
      </pc:sldChg>
      <pc:sldChg chg="addSp delSp modSp mod modClrScheme delDesignElem chgLayout">
        <pc:chgData name="Melissa Houghton" userId="b46cf6e2bcae32b0" providerId="LiveId" clId="{CC726FB6-5E4A-4889-A248-DFCF549A9112}" dt="2021-10-30T06:35:12.644" v="516" actId="18131"/>
        <pc:sldMkLst>
          <pc:docMk/>
          <pc:sldMk cId="2153514943" sldId="283"/>
        </pc:sldMkLst>
        <pc:spChg chg="del mod">
          <ac:chgData name="Melissa Houghton" userId="b46cf6e2bcae32b0" providerId="LiveId" clId="{CC726FB6-5E4A-4889-A248-DFCF549A9112}" dt="2021-10-30T05:27:13.872" v="269" actId="478"/>
          <ac:spMkLst>
            <pc:docMk/>
            <pc:sldMk cId="2153514943" sldId="283"/>
            <ac:spMk id="2" creationId="{579CF996-3FE7-48AE-AED7-D6A5D7C83DC5}"/>
          </ac:spMkLst>
        </pc:spChg>
        <pc:spChg chg="del mod ord">
          <ac:chgData name="Melissa Houghton" userId="b46cf6e2bcae32b0" providerId="LiveId" clId="{CC726FB6-5E4A-4889-A248-DFCF549A9112}" dt="2021-10-30T05:27:21.801" v="271" actId="478"/>
          <ac:spMkLst>
            <pc:docMk/>
            <pc:sldMk cId="2153514943" sldId="283"/>
            <ac:spMk id="3" creationId="{9A9FFBF3-97B6-4DF6-8048-05471EEF0A28}"/>
          </ac:spMkLst>
        </pc:spChg>
        <pc:spChg chg="add del mod ord">
          <ac:chgData name="Melissa Houghton" userId="b46cf6e2bcae32b0" providerId="LiveId" clId="{CC726FB6-5E4A-4889-A248-DFCF549A9112}" dt="2021-10-30T05:56:14.998" v="340" actId="700"/>
          <ac:spMkLst>
            <pc:docMk/>
            <pc:sldMk cId="2153514943" sldId="283"/>
            <ac:spMk id="4" creationId="{3D09858A-AAFF-401A-9527-C58672DDBF98}"/>
          </ac:spMkLst>
        </pc:spChg>
        <pc:spChg chg="add del">
          <ac:chgData name="Melissa Houghton" userId="b46cf6e2bcae32b0" providerId="LiveId" clId="{CC726FB6-5E4A-4889-A248-DFCF549A9112}" dt="2021-10-30T05:29:50.776" v="274" actId="22"/>
          <ac:spMkLst>
            <pc:docMk/>
            <pc:sldMk cId="2153514943" sldId="283"/>
            <ac:spMk id="6" creationId="{B6B72AEA-CC8B-481A-ABD5-06348952C6F2}"/>
          </ac:spMkLst>
        </pc:spChg>
        <pc:spChg chg="add del mod ord">
          <ac:chgData name="Melissa Houghton" userId="b46cf6e2bcae32b0" providerId="LiveId" clId="{CC726FB6-5E4A-4889-A248-DFCF549A9112}" dt="2021-10-30T05:34:11.442" v="301" actId="26606"/>
          <ac:spMkLst>
            <pc:docMk/>
            <pc:sldMk cId="2153514943" sldId="283"/>
            <ac:spMk id="7" creationId="{CF21070D-A0BD-4734-B4C1-EB736E834447}"/>
          </ac:spMkLst>
        </pc:spChg>
        <pc:spChg chg="add del mod ord">
          <ac:chgData name="Melissa Houghton" userId="b46cf6e2bcae32b0" providerId="LiveId" clId="{CC726FB6-5E4A-4889-A248-DFCF549A9112}" dt="2021-10-30T06:00:04.458" v="380" actId="478"/>
          <ac:spMkLst>
            <pc:docMk/>
            <pc:sldMk cId="2153514943" sldId="283"/>
            <ac:spMk id="10" creationId="{ABFB4CF8-19FA-4DE2-9478-FA66AA9A4A79}"/>
          </ac:spMkLst>
        </pc:spChg>
        <pc:spChg chg="add del mod ord">
          <ac:chgData name="Melissa Houghton" userId="b46cf6e2bcae32b0" providerId="LiveId" clId="{CC726FB6-5E4A-4889-A248-DFCF549A9112}" dt="2021-10-30T05:37:25.055" v="329" actId="700"/>
          <ac:spMkLst>
            <pc:docMk/>
            <pc:sldMk cId="2153514943" sldId="283"/>
            <ac:spMk id="11" creationId="{AE6517A8-0A35-49A3-9F2D-C9179573434B}"/>
          </ac:spMkLst>
        </pc:spChg>
        <pc:spChg chg="add del mod ord">
          <ac:chgData name="Melissa Houghton" userId="b46cf6e2bcae32b0" providerId="LiveId" clId="{CC726FB6-5E4A-4889-A248-DFCF549A9112}" dt="2021-10-30T05:37:25.055" v="329" actId="700"/>
          <ac:spMkLst>
            <pc:docMk/>
            <pc:sldMk cId="2153514943" sldId="283"/>
            <ac:spMk id="12" creationId="{1F8CE4B9-C2E1-49DC-8D91-6869C83A01A9}"/>
          </ac:spMkLst>
        </pc:spChg>
        <pc:spChg chg="add del">
          <ac:chgData name="Melissa Houghton" userId="b46cf6e2bcae32b0" providerId="LiveId" clId="{CC726FB6-5E4A-4889-A248-DFCF549A9112}" dt="2021-10-30T05:36:53.111" v="325" actId="700"/>
          <ac:spMkLst>
            <pc:docMk/>
            <pc:sldMk cId="2153514943" sldId="283"/>
            <ac:spMk id="14" creationId="{AF2F604E-43BE-4DC3-B983-E071523364F8}"/>
          </ac:spMkLst>
        </pc:spChg>
        <pc:spChg chg="add del">
          <ac:chgData name="Melissa Houghton" userId="b46cf6e2bcae32b0" providerId="LiveId" clId="{CC726FB6-5E4A-4889-A248-DFCF549A9112}" dt="2021-10-30T05:36:53.111" v="325" actId="700"/>
          <ac:spMkLst>
            <pc:docMk/>
            <pc:sldMk cId="2153514943" sldId="283"/>
            <ac:spMk id="16" creationId="{7C432AFE-B3D2-4BFF-BF8F-96C27AFF1AC7}"/>
          </ac:spMkLst>
        </pc:spChg>
        <pc:spChg chg="add del mod ord">
          <ac:chgData name="Melissa Houghton" userId="b46cf6e2bcae32b0" providerId="LiveId" clId="{CC726FB6-5E4A-4889-A248-DFCF549A9112}" dt="2021-10-30T05:37:25.055" v="329" actId="700"/>
          <ac:spMkLst>
            <pc:docMk/>
            <pc:sldMk cId="2153514943" sldId="283"/>
            <ac:spMk id="17" creationId="{363E766F-1522-41A2-9BF8-44F5CF40C36A}"/>
          </ac:spMkLst>
        </pc:spChg>
        <pc:spChg chg="add del mod ord">
          <ac:chgData name="Melissa Houghton" userId="b46cf6e2bcae32b0" providerId="LiveId" clId="{CC726FB6-5E4A-4889-A248-DFCF549A9112}" dt="2021-10-30T05:38:01.500" v="331" actId="931"/>
          <ac:spMkLst>
            <pc:docMk/>
            <pc:sldMk cId="2153514943" sldId="283"/>
            <ac:spMk id="18" creationId="{AE28C2DB-49D9-45FA-BB22-B338E43B341E}"/>
          </ac:spMkLst>
        </pc:spChg>
        <pc:spChg chg="add del">
          <ac:chgData name="Melissa Houghton" userId="b46cf6e2bcae32b0" providerId="LiveId" clId="{CC726FB6-5E4A-4889-A248-DFCF549A9112}" dt="2021-10-30T05:36:53.111" v="325" actId="700"/>
          <ac:spMkLst>
            <pc:docMk/>
            <pc:sldMk cId="2153514943" sldId="283"/>
            <ac:spMk id="20" creationId="{08C9B587-E65E-4B52-B37C-ABEBB6E87928}"/>
          </ac:spMkLst>
        </pc:spChg>
        <pc:spChg chg="add del mod ord">
          <ac:chgData name="Melissa Houghton" userId="b46cf6e2bcae32b0" providerId="LiveId" clId="{CC726FB6-5E4A-4889-A248-DFCF549A9112}" dt="2021-10-30T05:59:22.474" v="356" actId="478"/>
          <ac:spMkLst>
            <pc:docMk/>
            <pc:sldMk cId="2153514943" sldId="283"/>
            <ac:spMk id="22" creationId="{8491F0A2-7A09-44F0-863A-5EEBFC58DA09}"/>
          </ac:spMkLst>
        </pc:spChg>
        <pc:spChg chg="del mod ord">
          <ac:chgData name="Melissa Houghton" userId="b46cf6e2bcae32b0" providerId="LiveId" clId="{CC726FB6-5E4A-4889-A248-DFCF549A9112}" dt="2021-10-30T06:00:15.671" v="382" actId="478"/>
          <ac:spMkLst>
            <pc:docMk/>
            <pc:sldMk cId="2153514943" sldId="283"/>
            <ac:spMk id="23" creationId="{28D7C89D-66D0-4770-87B4-DE9D49B1B5CE}"/>
          </ac:spMkLst>
        </pc:spChg>
        <pc:spChg chg="add mod ord">
          <ac:chgData name="Melissa Houghton" userId="b46cf6e2bcae32b0" providerId="LiveId" clId="{CC726FB6-5E4A-4889-A248-DFCF549A9112}" dt="2021-10-30T05:59:59.920" v="379" actId="700"/>
          <ac:spMkLst>
            <pc:docMk/>
            <pc:sldMk cId="2153514943" sldId="283"/>
            <ac:spMk id="25" creationId="{BD650FAC-A7CD-47D8-A21F-3CA629737EB0}"/>
          </ac:spMkLst>
        </pc:spChg>
        <pc:spChg chg="add mod">
          <ac:chgData name="Melissa Houghton" userId="b46cf6e2bcae32b0" providerId="LiveId" clId="{CC726FB6-5E4A-4889-A248-DFCF549A9112}" dt="2021-10-30T06:00:05.174" v="381"/>
          <ac:spMkLst>
            <pc:docMk/>
            <pc:sldMk cId="2153514943" sldId="283"/>
            <ac:spMk id="26" creationId="{2C281415-BBBD-4A63-831F-4383C69F88CE}"/>
          </ac:spMkLst>
        </pc:spChg>
        <pc:graphicFrameChg chg="add del mod ord">
          <ac:chgData name="Melissa Houghton" userId="b46cf6e2bcae32b0" providerId="LiveId" clId="{CC726FB6-5E4A-4889-A248-DFCF549A9112}" dt="2021-10-30T05:35:53.097" v="312" actId="478"/>
          <ac:graphicFrameMkLst>
            <pc:docMk/>
            <pc:sldMk cId="2153514943" sldId="283"/>
            <ac:graphicFrameMk id="9" creationId="{884D3CF9-6C33-4092-8C58-310D438401B5}"/>
          </ac:graphicFrameMkLst>
        </pc:graphicFrameChg>
        <pc:picChg chg="add del mod">
          <ac:chgData name="Melissa Houghton" userId="b46cf6e2bcae32b0" providerId="LiveId" clId="{CC726FB6-5E4A-4889-A248-DFCF549A9112}" dt="2021-10-30T05:36:48.793" v="324" actId="21"/>
          <ac:picMkLst>
            <pc:docMk/>
            <pc:sldMk cId="2153514943" sldId="283"/>
            <ac:picMk id="13" creationId="{3F531309-35D0-4283-98AC-3C83CF251041}"/>
          </ac:picMkLst>
        </pc:picChg>
        <pc:picChg chg="add del mod">
          <ac:chgData name="Melissa Houghton" userId="b46cf6e2bcae32b0" providerId="LiveId" clId="{CC726FB6-5E4A-4889-A248-DFCF549A9112}" dt="2021-10-30T05:37:28.201" v="330" actId="478"/>
          <ac:picMkLst>
            <pc:docMk/>
            <pc:sldMk cId="2153514943" sldId="283"/>
            <ac:picMk id="15" creationId="{6B6DC99F-F6C5-42FF-AA58-27F4C1A8E070}"/>
          </ac:picMkLst>
        </pc:picChg>
        <pc:picChg chg="add mod ord modCrop">
          <ac:chgData name="Melissa Houghton" userId="b46cf6e2bcae32b0" providerId="LiveId" clId="{CC726FB6-5E4A-4889-A248-DFCF549A9112}" dt="2021-10-30T06:35:12.644" v="516" actId="18131"/>
          <ac:picMkLst>
            <pc:docMk/>
            <pc:sldMk cId="2153514943" sldId="283"/>
            <ac:picMk id="21" creationId="{106C3E2F-C93D-4670-84DF-58A5518ADB00}"/>
          </ac:picMkLst>
        </pc:picChg>
      </pc:sldChg>
      <pc:sldChg chg="modSp del mod modShow">
        <pc:chgData name="Melissa Houghton" userId="b46cf6e2bcae32b0" providerId="LiveId" clId="{CC726FB6-5E4A-4889-A248-DFCF549A9112}" dt="2021-10-30T06:41:48.145" v="522" actId="2696"/>
        <pc:sldMkLst>
          <pc:docMk/>
          <pc:sldMk cId="313811381" sldId="297"/>
        </pc:sldMkLst>
        <pc:spChg chg="mod">
          <ac:chgData name="Melissa Houghton" userId="b46cf6e2bcae32b0" providerId="LiveId" clId="{CC726FB6-5E4A-4889-A248-DFCF549A9112}" dt="2021-10-30T05:00:21.283" v="98" actId="1076"/>
          <ac:spMkLst>
            <pc:docMk/>
            <pc:sldMk cId="313811381" sldId="297"/>
            <ac:spMk id="28" creationId="{2BCEC92D-C8EB-4D36-9661-7CF0BA55E1D0}"/>
          </ac:spMkLst>
        </pc:spChg>
      </pc:sldChg>
      <pc:sldChg chg="add mod modShow">
        <pc:chgData name="Melissa Houghton" userId="b46cf6e2bcae32b0" providerId="LiveId" clId="{CC726FB6-5E4A-4889-A248-DFCF549A9112}" dt="2021-10-30T06:42:00.423" v="524" actId="729"/>
        <pc:sldMkLst>
          <pc:docMk/>
          <pc:sldMk cId="2547073742" sldId="297"/>
        </pc:sldMkLst>
      </pc:sldChg>
      <pc:sldChg chg="addSp delSp modSp mod modClrScheme chgLayout">
        <pc:chgData name="Melissa Houghton" userId="b46cf6e2bcae32b0" providerId="LiveId" clId="{CC726FB6-5E4A-4889-A248-DFCF549A9112}" dt="2021-10-30T06:07:36.431" v="406" actId="1076"/>
        <pc:sldMkLst>
          <pc:docMk/>
          <pc:sldMk cId="1752755412" sldId="298"/>
        </pc:sldMkLst>
        <pc:spChg chg="mod ord">
          <ac:chgData name="Melissa Houghton" userId="b46cf6e2bcae32b0" providerId="LiveId" clId="{CC726FB6-5E4A-4889-A248-DFCF549A9112}" dt="2021-10-30T06:06:40.911" v="397" actId="700"/>
          <ac:spMkLst>
            <pc:docMk/>
            <pc:sldMk cId="1752755412" sldId="298"/>
            <ac:spMk id="2" creationId="{5B146B97-732F-4A0A-A239-D69661443EEB}"/>
          </ac:spMkLst>
        </pc:spChg>
        <pc:spChg chg="add del mod ord">
          <ac:chgData name="Melissa Houghton" userId="b46cf6e2bcae32b0" providerId="LiveId" clId="{CC726FB6-5E4A-4889-A248-DFCF549A9112}" dt="2021-10-30T06:06:25.624" v="395" actId="700"/>
          <ac:spMkLst>
            <pc:docMk/>
            <pc:sldMk cId="1752755412" sldId="298"/>
            <ac:spMk id="3" creationId="{1365DC98-3025-41D8-B239-F6D384D029AE}"/>
          </ac:spMkLst>
        </pc:spChg>
        <pc:spChg chg="add mod ord">
          <ac:chgData name="Melissa Houghton" userId="b46cf6e2bcae32b0" providerId="LiveId" clId="{CC726FB6-5E4A-4889-A248-DFCF549A9112}" dt="2021-10-30T06:07:04.361" v="402" actId="20577"/>
          <ac:spMkLst>
            <pc:docMk/>
            <pc:sldMk cId="1752755412" sldId="298"/>
            <ac:spMk id="4" creationId="{47E9A939-0343-402D-90E0-37304F3BBFE3}"/>
          </ac:spMkLst>
        </pc:spChg>
        <pc:spChg chg="del mod">
          <ac:chgData name="Melissa Houghton" userId="b46cf6e2bcae32b0" providerId="LiveId" clId="{CC726FB6-5E4A-4889-A248-DFCF549A9112}" dt="2021-10-30T06:06:33.583" v="396" actId="478"/>
          <ac:spMkLst>
            <pc:docMk/>
            <pc:sldMk cId="1752755412" sldId="298"/>
            <ac:spMk id="31" creationId="{24439641-B153-4DA3-A09C-50A6AFF6F9F8}"/>
          </ac:spMkLst>
        </pc:spChg>
        <pc:spChg chg="mod">
          <ac:chgData name="Melissa Houghton" userId="b46cf6e2bcae32b0" providerId="LiveId" clId="{CC726FB6-5E4A-4889-A248-DFCF549A9112}" dt="2021-10-30T06:07:29.029" v="405" actId="12788"/>
          <ac:spMkLst>
            <pc:docMk/>
            <pc:sldMk cId="1752755412" sldId="298"/>
            <ac:spMk id="32" creationId="{B749554A-F47D-4615-BB1B-CDF890192F30}"/>
          </ac:spMkLst>
        </pc:spChg>
        <pc:picChg chg="mod">
          <ac:chgData name="Melissa Houghton" userId="b46cf6e2bcae32b0" providerId="LiveId" clId="{CC726FB6-5E4A-4889-A248-DFCF549A9112}" dt="2021-10-30T06:07:36.431" v="406" actId="1076"/>
          <ac:picMkLst>
            <pc:docMk/>
            <pc:sldMk cId="1752755412" sldId="298"/>
            <ac:picMk id="33" creationId="{1376FC35-30DD-4ECC-96C8-A330FAA8D33F}"/>
          </ac:picMkLst>
        </pc:picChg>
      </pc:sldChg>
      <pc:sldChg chg="addSp delSp modSp add del mod setBg modClrScheme delDesignElem chgLayout">
        <pc:chgData name="Melissa Houghton" userId="b46cf6e2bcae32b0" providerId="LiveId" clId="{CC726FB6-5E4A-4889-A248-DFCF549A9112}" dt="2021-10-30T04:56:38.216" v="84" actId="47"/>
        <pc:sldMkLst>
          <pc:docMk/>
          <pc:sldMk cId="1298597948" sldId="299"/>
        </pc:sldMkLst>
        <pc:spChg chg="mod ord">
          <ac:chgData name="Melissa Houghton" userId="b46cf6e2bcae32b0" providerId="LiveId" clId="{CC726FB6-5E4A-4889-A248-DFCF549A9112}" dt="2021-10-30T04:52:01.456" v="56" actId="207"/>
          <ac:spMkLst>
            <pc:docMk/>
            <pc:sldMk cId="1298597948" sldId="299"/>
            <ac:spMk id="2" creationId="{EF4D6E5D-B7BB-4C63-A188-2F8044FF81C9}"/>
          </ac:spMkLst>
        </pc:spChg>
        <pc:spChg chg="mod ord">
          <ac:chgData name="Melissa Houghton" userId="b46cf6e2bcae32b0" providerId="LiveId" clId="{CC726FB6-5E4A-4889-A248-DFCF549A9112}" dt="2021-10-30T04:51:54.626" v="55" actId="207"/>
          <ac:spMkLst>
            <pc:docMk/>
            <pc:sldMk cId="1298597948" sldId="299"/>
            <ac:spMk id="3" creationId="{BF959E32-5DAF-4CC7-8C55-F9ED4CEE24C4}"/>
          </ac:spMkLst>
        </pc:spChg>
        <pc:spChg chg="add del">
          <ac:chgData name="Melissa Houghton" userId="b46cf6e2bcae32b0" providerId="LiveId" clId="{CC726FB6-5E4A-4889-A248-DFCF549A9112}" dt="2021-10-30T04:50:55.613" v="53" actId="700"/>
          <ac:spMkLst>
            <pc:docMk/>
            <pc:sldMk cId="1298597948" sldId="299"/>
            <ac:spMk id="10" creationId="{1045B59B-615E-4718-A150-42DE5D03E1C8}"/>
          </ac:spMkLst>
        </pc:spChg>
        <pc:spChg chg="add del">
          <ac:chgData name="Melissa Houghton" userId="b46cf6e2bcae32b0" providerId="LiveId" clId="{CC726FB6-5E4A-4889-A248-DFCF549A9112}" dt="2021-10-30T04:50:55.613" v="53" actId="700"/>
          <ac:spMkLst>
            <pc:docMk/>
            <pc:sldMk cId="1298597948" sldId="299"/>
            <ac:spMk id="12" creationId="{D6CF29CD-38B8-4924-BA11-6D60517487EF}"/>
          </ac:spMkLst>
        </pc:spChg>
        <pc:picChg chg="add mod">
          <ac:chgData name="Melissa Houghton" userId="b46cf6e2bcae32b0" providerId="LiveId" clId="{CC726FB6-5E4A-4889-A248-DFCF549A9112}" dt="2021-10-30T04:52:09.354" v="59" actId="14100"/>
          <ac:picMkLst>
            <pc:docMk/>
            <pc:sldMk cId="1298597948" sldId="299"/>
            <ac:picMk id="5" creationId="{A934A368-BF82-4EA2-9151-F28C38EB00FE}"/>
          </ac:picMkLst>
        </pc:picChg>
        <pc:picChg chg="add del mod ord modCrop">
          <ac:chgData name="Melissa Houghton" userId="b46cf6e2bcae32b0" providerId="LiveId" clId="{CC726FB6-5E4A-4889-A248-DFCF549A9112}" dt="2021-10-30T04:49:45.738" v="50" actId="478"/>
          <ac:picMkLst>
            <pc:docMk/>
            <pc:sldMk cId="1298597948" sldId="299"/>
            <ac:picMk id="6" creationId="{99981BBC-CCBA-49ED-A4D4-99EC0D5BF3C9}"/>
          </ac:picMkLst>
        </pc:picChg>
        <pc:picChg chg="add mod ord">
          <ac:chgData name="Melissa Houghton" userId="b46cf6e2bcae32b0" providerId="LiveId" clId="{CC726FB6-5E4A-4889-A248-DFCF549A9112}" dt="2021-10-30T04:54:45.274" v="76" actId="196"/>
          <ac:picMkLst>
            <pc:docMk/>
            <pc:sldMk cId="1298597948" sldId="299"/>
            <ac:picMk id="9" creationId="{0F2DB13F-4601-4779-99D7-723A63BACD26}"/>
          </ac:picMkLst>
        </pc:picChg>
      </pc:sldChg>
      <pc:sldChg chg="addSp delSp modSp del mod ord setBg modClrScheme delDesignElem chgLayout">
        <pc:chgData name="Melissa Houghton" userId="b46cf6e2bcae32b0" providerId="LiveId" clId="{CC726FB6-5E4A-4889-A248-DFCF549A9112}" dt="2021-10-30T08:14:40.934" v="1031" actId="47"/>
        <pc:sldMkLst>
          <pc:docMk/>
          <pc:sldMk cId="3177846202" sldId="300"/>
        </pc:sldMkLst>
        <pc:spChg chg="mod ord">
          <ac:chgData name="Melissa Houghton" userId="b46cf6e2bcae32b0" providerId="LiveId" clId="{CC726FB6-5E4A-4889-A248-DFCF549A9112}" dt="2021-10-30T08:13:05.083" v="1017" actId="26606"/>
          <ac:spMkLst>
            <pc:docMk/>
            <pc:sldMk cId="3177846202" sldId="300"/>
            <ac:spMk id="2" creationId="{E836349B-5753-4912-A051-0B9E4B3653AC}"/>
          </ac:spMkLst>
        </pc:spChg>
        <pc:spChg chg="mod ord">
          <ac:chgData name="Melissa Houghton" userId="b46cf6e2bcae32b0" providerId="LiveId" clId="{CC726FB6-5E4A-4889-A248-DFCF549A9112}" dt="2021-10-30T08:13:05.083" v="1017" actId="26606"/>
          <ac:spMkLst>
            <pc:docMk/>
            <pc:sldMk cId="3177846202" sldId="300"/>
            <ac:spMk id="3" creationId="{F63A0685-3BB8-4A75-B190-F02FF762D9A8}"/>
          </ac:spMkLst>
        </pc:spChg>
        <pc:spChg chg="add del">
          <ac:chgData name="Melissa Houghton" userId="b46cf6e2bcae32b0" providerId="LiveId" clId="{CC726FB6-5E4A-4889-A248-DFCF549A9112}" dt="2021-10-30T08:13:05.083" v="1017" actId="26606"/>
          <ac:spMkLst>
            <pc:docMk/>
            <pc:sldMk cId="3177846202" sldId="300"/>
            <ac:spMk id="71" creationId="{4845A0EE-C4C8-4AE1-B3C6-1261368AC036}"/>
          </ac:spMkLst>
        </pc:spChg>
        <pc:spChg chg="add del">
          <ac:chgData name="Melissa Houghton" userId="b46cf6e2bcae32b0" providerId="LiveId" clId="{CC726FB6-5E4A-4889-A248-DFCF549A9112}" dt="2021-10-30T08:11:41.285" v="1013" actId="26606"/>
          <ac:spMkLst>
            <pc:docMk/>
            <pc:sldMk cId="3177846202" sldId="300"/>
            <ac:spMk id="4100" creationId="{4845A0EE-C4C8-4AE1-B3C6-1261368AC036}"/>
          </ac:spMkLst>
        </pc:spChg>
        <pc:picChg chg="add mod ord">
          <ac:chgData name="Melissa Houghton" userId="b46cf6e2bcae32b0" providerId="LiveId" clId="{CC726FB6-5E4A-4889-A248-DFCF549A9112}" dt="2021-10-30T08:13:05.083" v="1017" actId="26606"/>
          <ac:picMkLst>
            <pc:docMk/>
            <pc:sldMk cId="3177846202" sldId="300"/>
            <ac:picMk id="5" creationId="{B626D87F-006D-4F09-BEFC-FC47D8C72DD1}"/>
          </ac:picMkLst>
        </pc:picChg>
        <pc:picChg chg="add mod ord">
          <ac:chgData name="Melissa Houghton" userId="b46cf6e2bcae32b0" providerId="LiveId" clId="{CC726FB6-5E4A-4889-A248-DFCF549A9112}" dt="2021-10-30T08:13:05.083" v="1017" actId="26606"/>
          <ac:picMkLst>
            <pc:docMk/>
            <pc:sldMk cId="3177846202" sldId="300"/>
            <ac:picMk id="4098" creationId="{8789AE61-A999-4771-8E1F-63626FA99013}"/>
          </ac:picMkLst>
        </pc:picChg>
      </pc:sldChg>
      <pc:sldChg chg="addSp delSp modSp del mod modClrScheme chgLayout">
        <pc:chgData name="Melissa Houghton" userId="b46cf6e2bcae32b0" providerId="LiveId" clId="{CC726FB6-5E4A-4889-A248-DFCF549A9112}" dt="2021-10-30T09:20:45.661" v="1947" actId="47"/>
        <pc:sldMkLst>
          <pc:docMk/>
          <pc:sldMk cId="593462475" sldId="301"/>
        </pc:sldMkLst>
        <pc:spChg chg="mod ord">
          <ac:chgData name="Melissa Houghton" userId="b46cf6e2bcae32b0" providerId="LiveId" clId="{CC726FB6-5E4A-4889-A248-DFCF549A9112}" dt="2021-10-30T09:02:42.891" v="1562" actId="700"/>
          <ac:spMkLst>
            <pc:docMk/>
            <pc:sldMk cId="593462475" sldId="301"/>
            <ac:spMk id="2" creationId="{5363B402-5E04-42A0-B45B-3D48A78DA321}"/>
          </ac:spMkLst>
        </pc:spChg>
        <pc:spChg chg="del mod ord">
          <ac:chgData name="Melissa Houghton" userId="b46cf6e2bcae32b0" providerId="LiveId" clId="{CC726FB6-5E4A-4889-A248-DFCF549A9112}" dt="2021-10-30T08:57:31.799" v="1405" actId="478"/>
          <ac:spMkLst>
            <pc:docMk/>
            <pc:sldMk cId="593462475" sldId="301"/>
            <ac:spMk id="3" creationId="{07A16BF3-B9F2-4D91-8097-8198FA2029FB}"/>
          </ac:spMkLst>
        </pc:spChg>
        <pc:spChg chg="add mod ord">
          <ac:chgData name="Melissa Houghton" userId="b46cf6e2bcae32b0" providerId="LiveId" clId="{CC726FB6-5E4A-4889-A248-DFCF549A9112}" dt="2021-10-30T09:02:42.891" v="1562" actId="700"/>
          <ac:spMkLst>
            <pc:docMk/>
            <pc:sldMk cId="593462475" sldId="301"/>
            <ac:spMk id="4" creationId="{2C08B966-088D-4FD9-92E9-44F066DB3AF8}"/>
          </ac:spMkLst>
        </pc:spChg>
        <pc:spChg chg="add del mod ord">
          <ac:chgData name="Melissa Houghton" userId="b46cf6e2bcae32b0" providerId="LiveId" clId="{CC726FB6-5E4A-4889-A248-DFCF549A9112}" dt="2021-10-30T09:02:42.891" v="1562" actId="700"/>
          <ac:spMkLst>
            <pc:docMk/>
            <pc:sldMk cId="593462475" sldId="301"/>
            <ac:spMk id="5" creationId="{33B11735-B135-413D-953D-FDDCEE889C70}"/>
          </ac:spMkLst>
        </pc:spChg>
        <pc:spChg chg="add mod ord">
          <ac:chgData name="Melissa Houghton" userId="b46cf6e2bcae32b0" providerId="LiveId" clId="{CC726FB6-5E4A-4889-A248-DFCF549A9112}" dt="2021-10-30T09:02:42.891" v="1562" actId="700"/>
          <ac:spMkLst>
            <pc:docMk/>
            <pc:sldMk cId="593462475" sldId="301"/>
            <ac:spMk id="6" creationId="{DAEC23F4-0127-4912-B637-1394ADEEDBA1}"/>
          </ac:spMkLst>
        </pc:spChg>
        <pc:spChg chg="add mod ord">
          <ac:chgData name="Melissa Houghton" userId="b46cf6e2bcae32b0" providerId="LiveId" clId="{CC726FB6-5E4A-4889-A248-DFCF549A9112}" dt="2021-10-30T09:02:42.891" v="1562" actId="700"/>
          <ac:spMkLst>
            <pc:docMk/>
            <pc:sldMk cId="593462475" sldId="301"/>
            <ac:spMk id="7" creationId="{FA52642B-401B-410B-8349-F171DD8FF0DE}"/>
          </ac:spMkLst>
        </pc:spChg>
        <pc:spChg chg="add del">
          <ac:chgData name="Melissa Houghton" userId="b46cf6e2bcae32b0" providerId="LiveId" clId="{CC726FB6-5E4A-4889-A248-DFCF549A9112}" dt="2021-10-30T08:52:11.167" v="1301"/>
          <ac:spMkLst>
            <pc:docMk/>
            <pc:sldMk cId="593462475" sldId="301"/>
            <ac:spMk id="9" creationId="{99DE9D21-043D-45ED-AA10-93CD7DA1E1A4}"/>
          </ac:spMkLst>
        </pc:spChg>
        <pc:spChg chg="add del mod">
          <ac:chgData name="Melissa Houghton" userId="b46cf6e2bcae32b0" providerId="LiveId" clId="{CC726FB6-5E4A-4889-A248-DFCF549A9112}" dt="2021-10-30T08:57:34.391" v="1406" actId="478"/>
          <ac:spMkLst>
            <pc:docMk/>
            <pc:sldMk cId="593462475" sldId="301"/>
            <ac:spMk id="11" creationId="{C33C8EA5-EA63-4378-A674-F227C01684B7}"/>
          </ac:spMkLst>
        </pc:spChg>
        <pc:spChg chg="add del mod ord">
          <ac:chgData name="Melissa Houghton" userId="b46cf6e2bcae32b0" providerId="LiveId" clId="{CC726FB6-5E4A-4889-A248-DFCF549A9112}" dt="2021-10-30T09:02:42.891" v="1562" actId="700"/>
          <ac:spMkLst>
            <pc:docMk/>
            <pc:sldMk cId="593462475" sldId="301"/>
            <ac:spMk id="12" creationId="{528C86E4-F1FF-4B8B-BAB2-139DE1876CA6}"/>
          </ac:spMkLst>
        </pc:spChg>
        <pc:graphicFrameChg chg="add del mod">
          <ac:chgData name="Melissa Houghton" userId="b46cf6e2bcae32b0" providerId="LiveId" clId="{CC726FB6-5E4A-4889-A248-DFCF549A9112}" dt="2021-10-30T08:52:11.167" v="1301"/>
          <ac:graphicFrameMkLst>
            <pc:docMk/>
            <pc:sldMk cId="593462475" sldId="301"/>
            <ac:graphicFrameMk id="8" creationId="{06F86E4C-4818-4046-8883-CFD5478FA328}"/>
          </ac:graphicFrameMkLst>
        </pc:graphicFrameChg>
      </pc:sldChg>
      <pc:sldChg chg="addSp delSp modSp del mod setBg addAnim delAnim">
        <pc:chgData name="Melissa Houghton" userId="b46cf6e2bcae32b0" providerId="LiveId" clId="{CC726FB6-5E4A-4889-A248-DFCF549A9112}" dt="2021-10-30T04:57:01.418" v="85" actId="47"/>
        <pc:sldMkLst>
          <pc:docMk/>
          <pc:sldMk cId="103976199" sldId="302"/>
        </pc:sldMkLst>
        <pc:spChg chg="mod">
          <ac:chgData name="Melissa Houghton" userId="b46cf6e2bcae32b0" providerId="LiveId" clId="{CC726FB6-5E4A-4889-A248-DFCF549A9112}" dt="2021-10-30T04:37:18.682" v="10" actId="26606"/>
          <ac:spMkLst>
            <pc:docMk/>
            <pc:sldMk cId="103976199" sldId="302"/>
            <ac:spMk id="2" creationId="{8BFC389D-6614-4D88-A080-60DEC94BBA77}"/>
          </ac:spMkLst>
        </pc:spChg>
        <pc:spChg chg="mod">
          <ac:chgData name="Melissa Houghton" userId="b46cf6e2bcae32b0" providerId="LiveId" clId="{CC726FB6-5E4A-4889-A248-DFCF549A9112}" dt="2021-10-30T04:37:18.682" v="10" actId="26606"/>
          <ac:spMkLst>
            <pc:docMk/>
            <pc:sldMk cId="103976199" sldId="302"/>
            <ac:spMk id="3" creationId="{D6F9D65F-85D3-4013-AC5E-586F2B7BAEC2}"/>
          </ac:spMkLst>
        </pc:spChg>
        <pc:spChg chg="add del">
          <ac:chgData name="Melissa Houghton" userId="b46cf6e2bcae32b0" providerId="LiveId" clId="{CC726FB6-5E4A-4889-A248-DFCF549A9112}" dt="2021-10-30T04:36:37.060" v="4" actId="26606"/>
          <ac:spMkLst>
            <pc:docMk/>
            <pc:sldMk cId="103976199" sldId="302"/>
            <ac:spMk id="10" creationId="{D38A241E-0395-41E5-8607-BAA2799A4374}"/>
          </ac:spMkLst>
        </pc:spChg>
        <pc:spChg chg="add del">
          <ac:chgData name="Melissa Houghton" userId="b46cf6e2bcae32b0" providerId="LiveId" clId="{CC726FB6-5E4A-4889-A248-DFCF549A9112}" dt="2021-10-30T04:36:48.804" v="6" actId="26606"/>
          <ac:spMkLst>
            <pc:docMk/>
            <pc:sldMk cId="103976199" sldId="302"/>
            <ac:spMk id="14" creationId="{79F40191-0F44-4FD1-82CC-ACB507C14BE6}"/>
          </ac:spMkLst>
        </pc:spChg>
        <pc:spChg chg="add del">
          <ac:chgData name="Melissa Houghton" userId="b46cf6e2bcae32b0" providerId="LiveId" clId="{CC726FB6-5E4A-4889-A248-DFCF549A9112}" dt="2021-10-30T04:36:48.804" v="6" actId="26606"/>
          <ac:spMkLst>
            <pc:docMk/>
            <pc:sldMk cId="103976199" sldId="302"/>
            <ac:spMk id="15" creationId="{5A59F003-E00A-43F9-91DC-CC54E3B87466}"/>
          </ac:spMkLst>
        </pc:spChg>
        <pc:spChg chg="add del">
          <ac:chgData name="Melissa Houghton" userId="b46cf6e2bcae32b0" providerId="LiveId" clId="{CC726FB6-5E4A-4889-A248-DFCF549A9112}" dt="2021-10-30T04:36:48.804" v="6" actId="26606"/>
          <ac:spMkLst>
            <pc:docMk/>
            <pc:sldMk cId="103976199" sldId="302"/>
            <ac:spMk id="16" creationId="{D74A4382-E3AD-430A-9A1F-DFA3E0E77A7D}"/>
          </ac:spMkLst>
        </pc:spChg>
        <pc:spChg chg="add del">
          <ac:chgData name="Melissa Houghton" userId="b46cf6e2bcae32b0" providerId="LiveId" clId="{CC726FB6-5E4A-4889-A248-DFCF549A9112}" dt="2021-10-30T04:37:18.675" v="9" actId="26606"/>
          <ac:spMkLst>
            <pc:docMk/>
            <pc:sldMk cId="103976199" sldId="302"/>
            <ac:spMk id="18" creationId="{F1611BA9-268A-49A6-84F8-FC91536686E4}"/>
          </ac:spMkLst>
        </pc:spChg>
        <pc:spChg chg="add del">
          <ac:chgData name="Melissa Houghton" userId="b46cf6e2bcae32b0" providerId="LiveId" clId="{CC726FB6-5E4A-4889-A248-DFCF549A9112}" dt="2021-10-30T04:37:18.675" v="9" actId="26606"/>
          <ac:spMkLst>
            <pc:docMk/>
            <pc:sldMk cId="103976199" sldId="302"/>
            <ac:spMk id="19" creationId="{E20EB187-900F-4AF5-813B-101456D9FD39}"/>
          </ac:spMkLst>
        </pc:spChg>
        <pc:spChg chg="add del">
          <ac:chgData name="Melissa Houghton" userId="b46cf6e2bcae32b0" providerId="LiveId" clId="{CC726FB6-5E4A-4889-A248-DFCF549A9112}" dt="2021-10-30T04:37:18.675" v="9" actId="26606"/>
          <ac:spMkLst>
            <pc:docMk/>
            <pc:sldMk cId="103976199" sldId="302"/>
            <ac:spMk id="20" creationId="{1825D5AF-D278-4D9A-A4F5-A1A1D3507636}"/>
          </ac:spMkLst>
        </pc:spChg>
        <pc:spChg chg="add">
          <ac:chgData name="Melissa Houghton" userId="b46cf6e2bcae32b0" providerId="LiveId" clId="{CC726FB6-5E4A-4889-A248-DFCF549A9112}" dt="2021-10-30T04:37:18.682" v="10" actId="26606"/>
          <ac:spMkLst>
            <pc:docMk/>
            <pc:sldMk cId="103976199" sldId="302"/>
            <ac:spMk id="22" creationId="{ECC07320-C2CA-4E29-8481-9D9E143C7788}"/>
          </ac:spMkLst>
        </pc:spChg>
        <pc:spChg chg="add">
          <ac:chgData name="Melissa Houghton" userId="b46cf6e2bcae32b0" providerId="LiveId" clId="{CC726FB6-5E4A-4889-A248-DFCF549A9112}" dt="2021-10-30T04:37:18.682" v="10" actId="26606"/>
          <ac:spMkLst>
            <pc:docMk/>
            <pc:sldMk cId="103976199" sldId="302"/>
            <ac:spMk id="23" creationId="{178FB36B-5BFE-42CA-BC60-1115E0D95EEC}"/>
          </ac:spMkLst>
        </pc:spChg>
        <pc:picChg chg="add mod ord">
          <ac:chgData name="Melissa Houghton" userId="b46cf6e2bcae32b0" providerId="LiveId" clId="{CC726FB6-5E4A-4889-A248-DFCF549A9112}" dt="2021-10-30T04:37:18.682" v="10" actId="26606"/>
          <ac:picMkLst>
            <pc:docMk/>
            <pc:sldMk cId="103976199" sldId="302"/>
            <ac:picMk id="5" creationId="{D8CF4E4E-A199-47BA-BDC6-C4FE657065DA}"/>
          </ac:picMkLst>
        </pc:picChg>
        <pc:cxnChg chg="add del">
          <ac:chgData name="Melissa Houghton" userId="b46cf6e2bcae32b0" providerId="LiveId" clId="{CC726FB6-5E4A-4889-A248-DFCF549A9112}" dt="2021-10-30T04:36:37.060" v="4" actId="26606"/>
          <ac:cxnSpMkLst>
            <pc:docMk/>
            <pc:sldMk cId="103976199" sldId="302"/>
            <ac:cxnSpMk id="12" creationId="{CE352288-84AD-4CA8-BCD5-76C29D34E1DB}"/>
          </ac:cxnSpMkLst>
        </pc:cxnChg>
      </pc:sldChg>
      <pc:sldChg chg="addSp delSp modSp mod modClrScheme chgLayout">
        <pc:chgData name="Melissa Houghton" userId="b46cf6e2bcae32b0" providerId="LiveId" clId="{CC726FB6-5E4A-4889-A248-DFCF549A9112}" dt="2021-10-30T10:03:29.984" v="2512" actId="207"/>
        <pc:sldMkLst>
          <pc:docMk/>
          <pc:sldMk cId="4129753852" sldId="303"/>
        </pc:sldMkLst>
        <pc:spChg chg="mod ord">
          <ac:chgData name="Melissa Houghton" userId="b46cf6e2bcae32b0" providerId="LiveId" clId="{CC726FB6-5E4A-4889-A248-DFCF549A9112}" dt="2021-10-30T06:22:11.801" v="459" actId="700"/>
          <ac:spMkLst>
            <pc:docMk/>
            <pc:sldMk cId="4129753852" sldId="303"/>
            <ac:spMk id="2" creationId="{31503704-616F-491D-8C7A-DCF01080F622}"/>
          </ac:spMkLst>
        </pc:spChg>
        <pc:spChg chg="mod ord">
          <ac:chgData name="Melissa Houghton" userId="b46cf6e2bcae32b0" providerId="LiveId" clId="{CC726FB6-5E4A-4889-A248-DFCF549A9112}" dt="2021-10-30T06:22:11.801" v="459" actId="700"/>
          <ac:spMkLst>
            <pc:docMk/>
            <pc:sldMk cId="4129753852" sldId="303"/>
            <ac:spMk id="3" creationId="{D52324B9-0A15-483D-9FE6-B17FF403779C}"/>
          </ac:spMkLst>
        </pc:spChg>
        <pc:spChg chg="add del mod ord">
          <ac:chgData name="Melissa Houghton" userId="b46cf6e2bcae32b0" providerId="LiveId" clId="{CC726FB6-5E4A-4889-A248-DFCF549A9112}" dt="2021-10-30T06:22:11.801" v="459" actId="700"/>
          <ac:spMkLst>
            <pc:docMk/>
            <pc:sldMk cId="4129753852" sldId="303"/>
            <ac:spMk id="4" creationId="{86734742-98A7-4843-8690-F623C3F600E3}"/>
          </ac:spMkLst>
        </pc:spChg>
        <pc:picChg chg="add del mod">
          <ac:chgData name="Melissa Houghton" userId="b46cf6e2bcae32b0" providerId="LiveId" clId="{CC726FB6-5E4A-4889-A248-DFCF549A9112}" dt="2021-10-30T10:03:03.848" v="2509" actId="478"/>
          <ac:picMkLst>
            <pc:docMk/>
            <pc:sldMk cId="4129753852" sldId="303"/>
            <ac:picMk id="6" creationId="{8D2957A5-5D7E-4298-90E1-B64E46E03951}"/>
          </ac:picMkLst>
        </pc:picChg>
        <pc:picChg chg="add del mod">
          <ac:chgData name="Melissa Houghton" userId="b46cf6e2bcae32b0" providerId="LiveId" clId="{CC726FB6-5E4A-4889-A248-DFCF549A9112}" dt="2021-10-30T10:03:05.690" v="2510" actId="478"/>
          <ac:picMkLst>
            <pc:docMk/>
            <pc:sldMk cId="4129753852" sldId="303"/>
            <ac:picMk id="8" creationId="{4075293E-AEA2-49F9-957C-C1D5E478A894}"/>
          </ac:picMkLst>
        </pc:picChg>
        <pc:picChg chg="add del mod">
          <ac:chgData name="Melissa Houghton" userId="b46cf6e2bcae32b0" providerId="LiveId" clId="{CC726FB6-5E4A-4889-A248-DFCF549A9112}" dt="2021-10-30T10:02:12.910" v="2506" actId="478"/>
          <ac:picMkLst>
            <pc:docMk/>
            <pc:sldMk cId="4129753852" sldId="303"/>
            <ac:picMk id="10" creationId="{7A76817E-10EE-4CA6-8461-B30AB98CC541}"/>
          </ac:picMkLst>
        </pc:picChg>
        <pc:picChg chg="add mod">
          <ac:chgData name="Melissa Houghton" userId="b46cf6e2bcae32b0" providerId="LiveId" clId="{CC726FB6-5E4A-4889-A248-DFCF549A9112}" dt="2021-10-30T10:03:06.301" v="2511"/>
          <ac:picMkLst>
            <pc:docMk/>
            <pc:sldMk cId="4129753852" sldId="303"/>
            <ac:picMk id="11" creationId="{1111AA30-FC8C-4406-B53D-F2415A5D8244}"/>
          </ac:picMkLst>
        </pc:picChg>
        <pc:picChg chg="add mod">
          <ac:chgData name="Melissa Houghton" userId="b46cf6e2bcae32b0" providerId="LiveId" clId="{CC726FB6-5E4A-4889-A248-DFCF549A9112}" dt="2021-10-30T10:03:29.984" v="2512" actId="207"/>
          <ac:picMkLst>
            <pc:docMk/>
            <pc:sldMk cId="4129753852" sldId="303"/>
            <ac:picMk id="12" creationId="{E7D88012-4A12-4331-AACC-40DE70A1F419}"/>
          </ac:picMkLst>
        </pc:picChg>
      </pc:sldChg>
      <pc:sldChg chg="del">
        <pc:chgData name="Melissa Houghton" userId="b46cf6e2bcae32b0" providerId="LiveId" clId="{CC726FB6-5E4A-4889-A248-DFCF549A9112}" dt="2021-10-30T05:16:21.625" v="174" actId="47"/>
        <pc:sldMkLst>
          <pc:docMk/>
          <pc:sldMk cId="1054433592" sldId="304"/>
        </pc:sldMkLst>
      </pc:sldChg>
      <pc:sldChg chg="addSp delSp modSp del mod modClrScheme chgLayout">
        <pc:chgData name="Melissa Houghton" userId="b46cf6e2bcae32b0" providerId="LiveId" clId="{CC726FB6-5E4A-4889-A248-DFCF549A9112}" dt="2021-10-30T07:22:57.674" v="900" actId="47"/>
        <pc:sldMkLst>
          <pc:docMk/>
          <pc:sldMk cId="1925937259" sldId="307"/>
        </pc:sldMkLst>
        <pc:spChg chg="del mod ord">
          <ac:chgData name="Melissa Houghton" userId="b46cf6e2bcae32b0" providerId="LiveId" clId="{CC726FB6-5E4A-4889-A248-DFCF549A9112}" dt="2021-10-30T06:49:12.281" v="553" actId="478"/>
          <ac:spMkLst>
            <pc:docMk/>
            <pc:sldMk cId="1925937259" sldId="307"/>
            <ac:spMk id="2" creationId="{E9154A48-6FFA-4607-882F-FA7A5E577EFA}"/>
          </ac:spMkLst>
        </pc:spChg>
        <pc:spChg chg="mod ord">
          <ac:chgData name="Melissa Houghton" userId="b46cf6e2bcae32b0" providerId="LiveId" clId="{CC726FB6-5E4A-4889-A248-DFCF549A9112}" dt="2021-10-30T06:49:17.791" v="554" actId="700"/>
          <ac:spMkLst>
            <pc:docMk/>
            <pc:sldMk cId="1925937259" sldId="307"/>
            <ac:spMk id="3" creationId="{D68B1ADF-5CD2-40EC-BCDE-8274F4DD206E}"/>
          </ac:spMkLst>
        </pc:spChg>
        <pc:spChg chg="add del mod ord">
          <ac:chgData name="Melissa Houghton" userId="b46cf6e2bcae32b0" providerId="LiveId" clId="{CC726FB6-5E4A-4889-A248-DFCF549A9112}" dt="2021-10-30T06:48:00.993" v="547" actId="478"/>
          <ac:spMkLst>
            <pc:docMk/>
            <pc:sldMk cId="1925937259" sldId="307"/>
            <ac:spMk id="4" creationId="{B11BBF02-7EDF-47EA-A169-349547EB2C68}"/>
          </ac:spMkLst>
        </pc:spChg>
        <pc:spChg chg="add del mod">
          <ac:chgData name="Melissa Houghton" userId="b46cf6e2bcae32b0" providerId="LiveId" clId="{CC726FB6-5E4A-4889-A248-DFCF549A9112}" dt="2021-10-30T06:45:56.783" v="532"/>
          <ac:spMkLst>
            <pc:docMk/>
            <pc:sldMk cId="1925937259" sldId="307"/>
            <ac:spMk id="5" creationId="{A3318223-66D0-4C1D-8271-37BE2CD4110B}"/>
          </ac:spMkLst>
        </pc:spChg>
        <pc:spChg chg="add del mod">
          <ac:chgData name="Melissa Houghton" userId="b46cf6e2bcae32b0" providerId="LiveId" clId="{CC726FB6-5E4A-4889-A248-DFCF549A9112}" dt="2021-10-30T06:47:04.362" v="541"/>
          <ac:spMkLst>
            <pc:docMk/>
            <pc:sldMk cId="1925937259" sldId="307"/>
            <ac:spMk id="6" creationId="{9E3F1A88-1CB4-43DB-AA1E-8BC5D4DBDFB8}"/>
          </ac:spMkLst>
        </pc:spChg>
        <pc:spChg chg="add del mod">
          <ac:chgData name="Melissa Houghton" userId="b46cf6e2bcae32b0" providerId="LiveId" clId="{CC726FB6-5E4A-4889-A248-DFCF549A9112}" dt="2021-10-30T06:48:06.197" v="548" actId="700"/>
          <ac:spMkLst>
            <pc:docMk/>
            <pc:sldMk cId="1925937259" sldId="307"/>
            <ac:spMk id="8" creationId="{7AA5C6D9-9528-436A-96A4-1B4D83C19D15}"/>
          </ac:spMkLst>
        </pc:spChg>
        <pc:spChg chg="add del mod">
          <ac:chgData name="Melissa Houghton" userId="b46cf6e2bcae32b0" providerId="LiveId" clId="{CC726FB6-5E4A-4889-A248-DFCF549A9112}" dt="2021-10-30T06:49:17.791" v="554" actId="700"/>
          <ac:spMkLst>
            <pc:docMk/>
            <pc:sldMk cId="1925937259" sldId="307"/>
            <ac:spMk id="14" creationId="{7884DB11-2B04-4489-9636-8BF68B859447}"/>
          </ac:spMkLst>
        </pc:spChg>
        <pc:picChg chg="add del">
          <ac:chgData name="Melissa Houghton" userId="b46cf6e2bcae32b0" providerId="LiveId" clId="{CC726FB6-5E4A-4889-A248-DFCF549A9112}" dt="2021-10-30T06:49:04.454" v="550" actId="478"/>
          <ac:picMkLst>
            <pc:docMk/>
            <pc:sldMk cId="1925937259" sldId="307"/>
            <ac:picMk id="10" creationId="{7D5D1815-CE4A-4F0D-9D13-4A0A4DA6A7B6}"/>
          </ac:picMkLst>
        </pc:picChg>
        <pc:picChg chg="add ord">
          <ac:chgData name="Melissa Houghton" userId="b46cf6e2bcae32b0" providerId="LiveId" clId="{CC726FB6-5E4A-4889-A248-DFCF549A9112}" dt="2021-10-30T06:49:09.785" v="552" actId="167"/>
          <ac:picMkLst>
            <pc:docMk/>
            <pc:sldMk cId="1925937259" sldId="307"/>
            <ac:picMk id="12" creationId="{0F1F90AA-4E37-4397-9E7D-6064192D6E2E}"/>
          </ac:picMkLst>
        </pc:picChg>
      </pc:sldChg>
      <pc:sldChg chg="addSp delSp modSp mod ord modClrScheme chgLayout">
        <pc:chgData name="Melissa Houghton" userId="b46cf6e2bcae32b0" providerId="LiveId" clId="{CC726FB6-5E4A-4889-A248-DFCF549A9112}" dt="2021-10-30T10:14:21.334" v="2586"/>
        <pc:sldMkLst>
          <pc:docMk/>
          <pc:sldMk cId="3675259256" sldId="308"/>
        </pc:sldMkLst>
        <pc:spChg chg="mod ord">
          <ac:chgData name="Melissa Houghton" userId="b46cf6e2bcae32b0" providerId="LiveId" clId="{CC726FB6-5E4A-4889-A248-DFCF549A9112}" dt="2021-10-30T07:29:40.957" v="1006" actId="20577"/>
          <ac:spMkLst>
            <pc:docMk/>
            <pc:sldMk cId="3675259256" sldId="308"/>
            <ac:spMk id="2" creationId="{87709024-0E95-410D-B7D7-622940ECA8C5}"/>
          </ac:spMkLst>
        </pc:spChg>
        <pc:spChg chg="mod ord">
          <ac:chgData name="Melissa Houghton" userId="b46cf6e2bcae32b0" providerId="LiveId" clId="{CC726FB6-5E4A-4889-A248-DFCF549A9112}" dt="2021-10-30T05:21:42.993" v="231" actId="700"/>
          <ac:spMkLst>
            <pc:docMk/>
            <pc:sldMk cId="3675259256" sldId="308"/>
            <ac:spMk id="3" creationId="{60336207-92F1-4C2E-97AD-7697F6F09602}"/>
          </ac:spMkLst>
        </pc:spChg>
        <pc:picChg chg="add mod">
          <ac:chgData name="Melissa Houghton" userId="b46cf6e2bcae32b0" providerId="LiveId" clId="{CC726FB6-5E4A-4889-A248-DFCF549A9112}" dt="2021-10-30T10:14:18.641" v="2582" actId="1076"/>
          <ac:picMkLst>
            <pc:docMk/>
            <pc:sldMk cId="3675259256" sldId="308"/>
            <ac:picMk id="5" creationId="{387B8BC0-1394-44AA-B89A-91872C028AA1}"/>
          </ac:picMkLst>
        </pc:picChg>
        <pc:picChg chg="add del mod">
          <ac:chgData name="Melissa Houghton" userId="b46cf6e2bcae32b0" providerId="LiveId" clId="{CC726FB6-5E4A-4889-A248-DFCF549A9112}" dt="2021-10-30T10:14:21.334" v="2586"/>
          <ac:picMkLst>
            <pc:docMk/>
            <pc:sldMk cId="3675259256" sldId="308"/>
            <ac:picMk id="6" creationId="{C0F38004-ED89-444A-9787-CBB3425A55F0}"/>
          </ac:picMkLst>
        </pc:picChg>
      </pc:sldChg>
      <pc:sldChg chg="addSp delSp modSp mod ord modClrScheme chgLayout">
        <pc:chgData name="Melissa Houghton" userId="b46cf6e2bcae32b0" providerId="LiveId" clId="{CC726FB6-5E4A-4889-A248-DFCF549A9112}" dt="2021-10-30T10:13:08.431" v="2567" actId="1076"/>
        <pc:sldMkLst>
          <pc:docMk/>
          <pc:sldMk cId="3780551684" sldId="309"/>
        </pc:sldMkLst>
        <pc:spChg chg="mod ord">
          <ac:chgData name="Melissa Houghton" userId="b46cf6e2bcae32b0" providerId="LiveId" clId="{CC726FB6-5E4A-4889-A248-DFCF549A9112}" dt="2021-10-30T10:12:32.482" v="2561" actId="700"/>
          <ac:spMkLst>
            <pc:docMk/>
            <pc:sldMk cId="3780551684" sldId="309"/>
            <ac:spMk id="2" creationId="{E995A5A3-AEF3-4D5B-B8F0-A0111D718EFD}"/>
          </ac:spMkLst>
        </pc:spChg>
        <pc:spChg chg="mod ord">
          <ac:chgData name="Melissa Houghton" userId="b46cf6e2bcae32b0" providerId="LiveId" clId="{CC726FB6-5E4A-4889-A248-DFCF549A9112}" dt="2021-10-30T10:12:32.482" v="2561" actId="700"/>
          <ac:spMkLst>
            <pc:docMk/>
            <pc:sldMk cId="3780551684" sldId="309"/>
            <ac:spMk id="3" creationId="{1BC6E7DF-970E-4F3B-89C2-7CB0ADC5CF68}"/>
          </ac:spMkLst>
        </pc:spChg>
        <pc:picChg chg="add del mod">
          <ac:chgData name="Melissa Houghton" userId="b46cf6e2bcae32b0" providerId="LiveId" clId="{CC726FB6-5E4A-4889-A248-DFCF549A9112}" dt="2021-10-30T10:11:24.953" v="2553" actId="478"/>
          <ac:picMkLst>
            <pc:docMk/>
            <pc:sldMk cId="3780551684" sldId="309"/>
            <ac:picMk id="4" creationId="{9F183950-7093-4BF0-86DF-37570AC9E5ED}"/>
          </ac:picMkLst>
        </pc:picChg>
        <pc:picChg chg="add mod">
          <ac:chgData name="Melissa Houghton" userId="b46cf6e2bcae32b0" providerId="LiveId" clId="{CC726FB6-5E4A-4889-A248-DFCF549A9112}" dt="2021-10-30T10:13:08.431" v="2567" actId="1076"/>
          <ac:picMkLst>
            <pc:docMk/>
            <pc:sldMk cId="3780551684" sldId="309"/>
            <ac:picMk id="6" creationId="{4427ADD3-6DE8-4E9F-B369-81188DA8EB49}"/>
          </ac:picMkLst>
        </pc:picChg>
      </pc:sldChg>
      <pc:sldChg chg="addSp modSp mod ord">
        <pc:chgData name="Melissa Houghton" userId="b46cf6e2bcae32b0" providerId="LiveId" clId="{CC726FB6-5E4A-4889-A248-DFCF549A9112}" dt="2021-10-30T10:13:16.051" v="2568" actId="1076"/>
        <pc:sldMkLst>
          <pc:docMk/>
          <pc:sldMk cId="1915542247" sldId="310"/>
        </pc:sldMkLst>
        <pc:picChg chg="add mod">
          <ac:chgData name="Melissa Houghton" userId="b46cf6e2bcae32b0" providerId="LiveId" clId="{CC726FB6-5E4A-4889-A248-DFCF549A9112}" dt="2021-10-30T10:13:16.051" v="2568" actId="1076"/>
          <ac:picMkLst>
            <pc:docMk/>
            <pc:sldMk cId="1915542247" sldId="310"/>
            <ac:picMk id="4" creationId="{F20E151B-9AC4-49FA-B035-E9B918A3567E}"/>
          </ac:picMkLst>
        </pc:picChg>
      </pc:sldChg>
      <pc:sldChg chg="addSp delSp modSp add mod ord setBg addAnim delAnim modAnim">
        <pc:chgData name="Melissa Houghton" userId="b46cf6e2bcae32b0" providerId="LiveId" clId="{CC726FB6-5E4A-4889-A248-DFCF549A9112}" dt="2021-10-30T09:50:04.095" v="2181"/>
        <pc:sldMkLst>
          <pc:docMk/>
          <pc:sldMk cId="292277879" sldId="311"/>
        </pc:sldMkLst>
        <pc:spChg chg="del mod">
          <ac:chgData name="Melissa Houghton" userId="b46cf6e2bcae32b0" providerId="LiveId" clId="{CC726FB6-5E4A-4889-A248-DFCF549A9112}" dt="2021-10-30T04:57:14.051" v="87" actId="478"/>
          <ac:spMkLst>
            <pc:docMk/>
            <pc:sldMk cId="292277879" sldId="311"/>
            <ac:spMk id="2" creationId="{8BFC389D-6614-4D88-A080-60DEC94BBA77}"/>
          </ac:spMkLst>
        </pc:spChg>
        <pc:spChg chg="mod">
          <ac:chgData name="Melissa Houghton" userId="b46cf6e2bcae32b0" providerId="LiveId" clId="{CC726FB6-5E4A-4889-A248-DFCF549A9112}" dt="2021-10-30T05:31:44.735" v="276" actId="120"/>
          <ac:spMkLst>
            <pc:docMk/>
            <pc:sldMk cId="292277879" sldId="311"/>
            <ac:spMk id="3" creationId="{D6F9D65F-85D3-4013-AC5E-586F2B7BAEC2}"/>
          </ac:spMkLst>
        </pc:spChg>
        <pc:spChg chg="add del">
          <ac:chgData name="Melissa Houghton" userId="b46cf6e2bcae32b0" providerId="LiveId" clId="{CC726FB6-5E4A-4889-A248-DFCF549A9112}" dt="2021-10-30T04:39:50.388" v="21" actId="26606"/>
          <ac:spMkLst>
            <pc:docMk/>
            <pc:sldMk cId="292277879" sldId="311"/>
            <ac:spMk id="22" creationId="{ECC07320-C2CA-4E29-8481-9D9E143C7788}"/>
          </ac:spMkLst>
        </pc:spChg>
        <pc:spChg chg="add del">
          <ac:chgData name="Melissa Houghton" userId="b46cf6e2bcae32b0" providerId="LiveId" clId="{CC726FB6-5E4A-4889-A248-DFCF549A9112}" dt="2021-10-30T04:39:50.388" v="21" actId="26606"/>
          <ac:spMkLst>
            <pc:docMk/>
            <pc:sldMk cId="292277879" sldId="311"/>
            <ac:spMk id="23" creationId="{178FB36B-5BFE-42CA-BC60-1115E0D95EEC}"/>
          </ac:spMkLst>
        </pc:spChg>
        <pc:spChg chg="add del">
          <ac:chgData name="Melissa Houghton" userId="b46cf6e2bcae32b0" providerId="LiveId" clId="{CC726FB6-5E4A-4889-A248-DFCF549A9112}" dt="2021-10-30T04:40:24.841" v="25" actId="26606"/>
          <ac:spMkLst>
            <pc:docMk/>
            <pc:sldMk cId="292277879" sldId="311"/>
            <ac:spMk id="25" creationId="{F1611BA9-268A-49A6-84F8-FC91536686E4}"/>
          </ac:spMkLst>
        </pc:spChg>
        <pc:spChg chg="add del">
          <ac:chgData name="Melissa Houghton" userId="b46cf6e2bcae32b0" providerId="LiveId" clId="{CC726FB6-5E4A-4889-A248-DFCF549A9112}" dt="2021-10-30T04:40:24.841" v="25" actId="26606"/>
          <ac:spMkLst>
            <pc:docMk/>
            <pc:sldMk cId="292277879" sldId="311"/>
            <ac:spMk id="26" creationId="{E20EB187-900F-4AF5-813B-101456D9FD39}"/>
          </ac:spMkLst>
        </pc:spChg>
        <pc:spChg chg="add del">
          <ac:chgData name="Melissa Houghton" userId="b46cf6e2bcae32b0" providerId="LiveId" clId="{CC726FB6-5E4A-4889-A248-DFCF549A9112}" dt="2021-10-30T04:40:24.841" v="25" actId="26606"/>
          <ac:spMkLst>
            <pc:docMk/>
            <pc:sldMk cId="292277879" sldId="311"/>
            <ac:spMk id="27" creationId="{1825D5AF-D278-4D9A-A4F5-A1A1D3507636}"/>
          </ac:spMkLst>
        </pc:spChg>
        <pc:spChg chg="add del">
          <ac:chgData name="Melissa Houghton" userId="b46cf6e2bcae32b0" providerId="LiveId" clId="{CC726FB6-5E4A-4889-A248-DFCF549A9112}" dt="2021-10-30T04:38:11.841" v="13" actId="26606"/>
          <ac:spMkLst>
            <pc:docMk/>
            <pc:sldMk cId="292277879" sldId="311"/>
            <ac:spMk id="28" creationId="{C1DD1A8A-57D5-4A81-AD04-532B043C5611}"/>
          </ac:spMkLst>
        </pc:spChg>
        <pc:spChg chg="add del">
          <ac:chgData name="Melissa Houghton" userId="b46cf6e2bcae32b0" providerId="LiveId" clId="{CC726FB6-5E4A-4889-A248-DFCF549A9112}" dt="2021-10-30T04:40:16.401" v="24" actId="26606"/>
          <ac:spMkLst>
            <pc:docMk/>
            <pc:sldMk cId="292277879" sldId="311"/>
            <ac:spMk id="29" creationId="{71B2258F-86CA-4D4D-8270-BC05FCDEBFB3}"/>
          </ac:spMkLst>
        </pc:spChg>
        <pc:spChg chg="add del">
          <ac:chgData name="Melissa Houghton" userId="b46cf6e2bcae32b0" providerId="LiveId" clId="{CC726FB6-5E4A-4889-A248-DFCF549A9112}" dt="2021-10-30T04:38:11.841" v="13" actId="26606"/>
          <ac:spMkLst>
            <pc:docMk/>
            <pc:sldMk cId="292277879" sldId="311"/>
            <ac:spMk id="30" creationId="{007891EC-4501-44ED-A8C8-B11B6DB767AB}"/>
          </ac:spMkLst>
        </pc:spChg>
        <pc:spChg chg="add del">
          <ac:chgData name="Melissa Houghton" userId="b46cf6e2bcae32b0" providerId="LiveId" clId="{CC726FB6-5E4A-4889-A248-DFCF549A9112}" dt="2021-10-30T04:38:18.049" v="15" actId="26606"/>
          <ac:spMkLst>
            <pc:docMk/>
            <pc:sldMk cId="292277879" sldId="311"/>
            <ac:spMk id="32" creationId="{AF2F604E-43BE-4DC3-B983-E071523364F8}"/>
          </ac:spMkLst>
        </pc:spChg>
        <pc:spChg chg="add del">
          <ac:chgData name="Melissa Houghton" userId="b46cf6e2bcae32b0" providerId="LiveId" clId="{CC726FB6-5E4A-4889-A248-DFCF549A9112}" dt="2021-10-30T04:38:18.049" v="15" actId="26606"/>
          <ac:spMkLst>
            <pc:docMk/>
            <pc:sldMk cId="292277879" sldId="311"/>
            <ac:spMk id="33" creationId="{0671A8AE-40A1-4631-A6B8-581AFF065482}"/>
          </ac:spMkLst>
        </pc:spChg>
        <pc:spChg chg="add del">
          <ac:chgData name="Melissa Houghton" userId="b46cf6e2bcae32b0" providerId="LiveId" clId="{CC726FB6-5E4A-4889-A248-DFCF549A9112}" dt="2021-10-30T04:38:18.049" v="15" actId="26606"/>
          <ac:spMkLst>
            <pc:docMk/>
            <pc:sldMk cId="292277879" sldId="311"/>
            <ac:spMk id="34" creationId="{08C9B587-E65E-4B52-B37C-ABEBB6E87928}"/>
          </ac:spMkLst>
        </pc:spChg>
        <pc:spChg chg="add del">
          <ac:chgData name="Melissa Houghton" userId="b46cf6e2bcae32b0" providerId="LiveId" clId="{CC726FB6-5E4A-4889-A248-DFCF549A9112}" dt="2021-10-30T04:38:18.049" v="15" actId="26606"/>
          <ac:spMkLst>
            <pc:docMk/>
            <pc:sldMk cId="292277879" sldId="311"/>
            <ac:spMk id="35" creationId="{AB58EF07-17C2-48CF-ABB0-EEF1F17CB8F0}"/>
          </ac:spMkLst>
        </pc:spChg>
        <pc:spChg chg="add del">
          <ac:chgData name="Melissa Houghton" userId="b46cf6e2bcae32b0" providerId="LiveId" clId="{CC726FB6-5E4A-4889-A248-DFCF549A9112}" dt="2021-10-30T04:39:44.931" v="18" actId="26606"/>
          <ac:spMkLst>
            <pc:docMk/>
            <pc:sldMk cId="292277879" sldId="311"/>
            <ac:spMk id="37" creationId="{5A59F003-E00A-43F9-91DC-CC54E3B87466}"/>
          </ac:spMkLst>
        </pc:spChg>
        <pc:spChg chg="add del">
          <ac:chgData name="Melissa Houghton" userId="b46cf6e2bcae32b0" providerId="LiveId" clId="{CC726FB6-5E4A-4889-A248-DFCF549A9112}" dt="2021-10-30T04:39:44.931" v="18" actId="26606"/>
          <ac:spMkLst>
            <pc:docMk/>
            <pc:sldMk cId="292277879" sldId="311"/>
            <ac:spMk id="38" creationId="{D74A4382-E3AD-430A-9A1F-DFA3E0E77A7D}"/>
          </ac:spMkLst>
        </pc:spChg>
        <pc:spChg chg="add del">
          <ac:chgData name="Melissa Houghton" userId="b46cf6e2bcae32b0" providerId="LiveId" clId="{CC726FB6-5E4A-4889-A248-DFCF549A9112}" dt="2021-10-30T04:39:44.931" v="18" actId="26606"/>
          <ac:spMkLst>
            <pc:docMk/>
            <pc:sldMk cId="292277879" sldId="311"/>
            <ac:spMk id="39" creationId="{79F40191-0F44-4FD1-82CC-ACB507C14BE6}"/>
          </ac:spMkLst>
        </pc:spChg>
        <pc:picChg chg="mod">
          <ac:chgData name="Melissa Houghton" userId="b46cf6e2bcae32b0" providerId="LiveId" clId="{CC726FB6-5E4A-4889-A248-DFCF549A9112}" dt="2021-10-30T04:40:24.841" v="25" actId="26606"/>
          <ac:picMkLst>
            <pc:docMk/>
            <pc:sldMk cId="292277879" sldId="311"/>
            <ac:picMk id="5" creationId="{D8CF4E4E-A199-47BA-BDC6-C4FE657065DA}"/>
          </ac:picMkLst>
        </pc:picChg>
      </pc:sldChg>
      <pc:sldChg chg="delSp modSp add mod modClrScheme chgLayout">
        <pc:chgData name="Melissa Houghton" userId="b46cf6e2bcae32b0" providerId="LiveId" clId="{CC726FB6-5E4A-4889-A248-DFCF549A9112}" dt="2021-10-30T05:15:38.295" v="170" actId="12788"/>
        <pc:sldMkLst>
          <pc:docMk/>
          <pc:sldMk cId="3256251257" sldId="312"/>
        </pc:sldMkLst>
        <pc:spChg chg="mod ord">
          <ac:chgData name="Melissa Houghton" userId="b46cf6e2bcae32b0" providerId="LiveId" clId="{CC726FB6-5E4A-4889-A248-DFCF549A9112}" dt="2021-10-30T05:11:48.125" v="144" actId="700"/>
          <ac:spMkLst>
            <pc:docMk/>
            <pc:sldMk cId="3256251257" sldId="312"/>
            <ac:spMk id="2" creationId="{EF4D6E5D-B7BB-4C63-A188-2F8044FF81C9}"/>
          </ac:spMkLst>
        </pc:spChg>
        <pc:spChg chg="mod ord">
          <ac:chgData name="Melissa Houghton" userId="b46cf6e2bcae32b0" providerId="LiveId" clId="{CC726FB6-5E4A-4889-A248-DFCF549A9112}" dt="2021-10-30T05:11:48.125" v="144" actId="700"/>
          <ac:spMkLst>
            <pc:docMk/>
            <pc:sldMk cId="3256251257" sldId="312"/>
            <ac:spMk id="3" creationId="{BF959E32-5DAF-4CC7-8C55-F9ED4CEE24C4}"/>
          </ac:spMkLst>
        </pc:spChg>
        <pc:picChg chg="mod">
          <ac:chgData name="Melissa Houghton" userId="b46cf6e2bcae32b0" providerId="LiveId" clId="{CC726FB6-5E4A-4889-A248-DFCF549A9112}" dt="2021-10-30T05:15:38.295" v="170" actId="12788"/>
          <ac:picMkLst>
            <pc:docMk/>
            <pc:sldMk cId="3256251257" sldId="312"/>
            <ac:picMk id="5" creationId="{A934A368-BF82-4EA2-9151-F28C38EB00FE}"/>
          </ac:picMkLst>
        </pc:picChg>
        <pc:picChg chg="del">
          <ac:chgData name="Melissa Houghton" userId="b46cf6e2bcae32b0" providerId="LiveId" clId="{CC726FB6-5E4A-4889-A248-DFCF549A9112}" dt="2021-10-30T04:53:59.438" v="73" actId="478"/>
          <ac:picMkLst>
            <pc:docMk/>
            <pc:sldMk cId="3256251257" sldId="312"/>
            <ac:picMk id="9" creationId="{0F2DB13F-4601-4779-99D7-723A63BACD26}"/>
          </ac:picMkLst>
        </pc:picChg>
      </pc:sldChg>
      <pc:sldChg chg="new del">
        <pc:chgData name="Melissa Houghton" userId="b46cf6e2bcae32b0" providerId="LiveId" clId="{CC726FB6-5E4A-4889-A248-DFCF549A9112}" dt="2021-10-30T04:55:59.130" v="83" actId="47"/>
        <pc:sldMkLst>
          <pc:docMk/>
          <pc:sldMk cId="1735809788" sldId="313"/>
        </pc:sldMkLst>
      </pc:sldChg>
      <pc:sldChg chg="modSp add mod ord">
        <pc:chgData name="Melissa Houghton" userId="b46cf6e2bcae32b0" providerId="LiveId" clId="{CC726FB6-5E4A-4889-A248-DFCF549A9112}" dt="2021-10-30T05:06:18.579" v="114" actId="1076"/>
        <pc:sldMkLst>
          <pc:docMk/>
          <pc:sldMk cId="2761195016" sldId="313"/>
        </pc:sldMkLst>
        <pc:picChg chg="mod">
          <ac:chgData name="Melissa Houghton" userId="b46cf6e2bcae32b0" providerId="LiveId" clId="{CC726FB6-5E4A-4889-A248-DFCF549A9112}" dt="2021-10-30T05:06:18.579" v="114" actId="1076"/>
          <ac:picMkLst>
            <pc:docMk/>
            <pc:sldMk cId="2761195016" sldId="313"/>
            <ac:picMk id="4" creationId="{6B0B644B-47CD-4168-B036-7EF05340E27B}"/>
          </ac:picMkLst>
        </pc:picChg>
      </pc:sldChg>
      <pc:sldChg chg="modSp add">
        <pc:chgData name="Melissa Houghton" userId="b46cf6e2bcae32b0" providerId="LiveId" clId="{CC726FB6-5E4A-4889-A248-DFCF549A9112}" dt="2021-10-30T05:06:33.636" v="116" actId="14826"/>
        <pc:sldMkLst>
          <pc:docMk/>
          <pc:sldMk cId="1498286144" sldId="314"/>
        </pc:sldMkLst>
        <pc:picChg chg="mod">
          <ac:chgData name="Melissa Houghton" userId="b46cf6e2bcae32b0" providerId="LiveId" clId="{CC726FB6-5E4A-4889-A248-DFCF549A9112}" dt="2021-10-30T05:06:33.636" v="116" actId="14826"/>
          <ac:picMkLst>
            <pc:docMk/>
            <pc:sldMk cId="1498286144" sldId="314"/>
            <ac:picMk id="4" creationId="{6B0B644B-47CD-4168-B036-7EF05340E27B}"/>
          </ac:picMkLst>
        </pc:picChg>
      </pc:sldChg>
      <pc:sldChg chg="modSp add">
        <pc:chgData name="Melissa Houghton" userId="b46cf6e2bcae32b0" providerId="LiveId" clId="{CC726FB6-5E4A-4889-A248-DFCF549A9112}" dt="2021-10-30T05:06:43.073" v="118" actId="14826"/>
        <pc:sldMkLst>
          <pc:docMk/>
          <pc:sldMk cId="1554540178" sldId="315"/>
        </pc:sldMkLst>
        <pc:picChg chg="mod">
          <ac:chgData name="Melissa Houghton" userId="b46cf6e2bcae32b0" providerId="LiveId" clId="{CC726FB6-5E4A-4889-A248-DFCF549A9112}" dt="2021-10-30T05:06:43.073" v="118" actId="14826"/>
          <ac:picMkLst>
            <pc:docMk/>
            <pc:sldMk cId="1554540178" sldId="315"/>
            <ac:picMk id="4" creationId="{6B0B644B-47CD-4168-B036-7EF05340E27B}"/>
          </ac:picMkLst>
        </pc:picChg>
      </pc:sldChg>
      <pc:sldChg chg="modSp add">
        <pc:chgData name="Melissa Houghton" userId="b46cf6e2bcae32b0" providerId="LiveId" clId="{CC726FB6-5E4A-4889-A248-DFCF549A9112}" dt="2021-10-30T05:06:53.488" v="120" actId="14826"/>
        <pc:sldMkLst>
          <pc:docMk/>
          <pc:sldMk cId="380424887" sldId="316"/>
        </pc:sldMkLst>
        <pc:picChg chg="mod">
          <ac:chgData name="Melissa Houghton" userId="b46cf6e2bcae32b0" providerId="LiveId" clId="{CC726FB6-5E4A-4889-A248-DFCF549A9112}" dt="2021-10-30T05:06:53.488" v="120" actId="14826"/>
          <ac:picMkLst>
            <pc:docMk/>
            <pc:sldMk cId="380424887" sldId="316"/>
            <ac:picMk id="4" creationId="{6B0B644B-47CD-4168-B036-7EF05340E27B}"/>
          </ac:picMkLst>
        </pc:picChg>
      </pc:sldChg>
      <pc:sldChg chg="modSp add">
        <pc:chgData name="Melissa Houghton" userId="b46cf6e2bcae32b0" providerId="LiveId" clId="{CC726FB6-5E4A-4889-A248-DFCF549A9112}" dt="2021-10-30T05:07:17.355" v="122" actId="14826"/>
        <pc:sldMkLst>
          <pc:docMk/>
          <pc:sldMk cId="638351717" sldId="317"/>
        </pc:sldMkLst>
        <pc:picChg chg="mod">
          <ac:chgData name="Melissa Houghton" userId="b46cf6e2bcae32b0" providerId="LiveId" clId="{CC726FB6-5E4A-4889-A248-DFCF549A9112}" dt="2021-10-30T05:07:17.355" v="122" actId="14826"/>
          <ac:picMkLst>
            <pc:docMk/>
            <pc:sldMk cId="638351717" sldId="317"/>
            <ac:picMk id="4" creationId="{6B0B644B-47CD-4168-B036-7EF05340E27B}"/>
          </ac:picMkLst>
        </pc:picChg>
      </pc:sldChg>
      <pc:sldChg chg="delSp modSp add mod ord setBg addAnim modAnim">
        <pc:chgData name="Melissa Houghton" userId="b46cf6e2bcae32b0" providerId="LiveId" clId="{CC726FB6-5E4A-4889-A248-DFCF549A9112}" dt="2021-10-30T09:50:11.394" v="2183"/>
        <pc:sldMkLst>
          <pc:docMk/>
          <pc:sldMk cId="2511770426" sldId="318"/>
        </pc:sldMkLst>
        <pc:spChg chg="mod">
          <ac:chgData name="Melissa Houghton" userId="b46cf6e2bcae32b0" providerId="LiveId" clId="{CC726FB6-5E4A-4889-A248-DFCF549A9112}" dt="2021-10-30T05:31:39.361" v="275" actId="120"/>
          <ac:spMkLst>
            <pc:docMk/>
            <pc:sldMk cId="2511770426" sldId="318"/>
            <ac:spMk id="3" creationId="{D6F9D65F-85D3-4013-AC5E-586F2B7BAEC2}"/>
          </ac:spMkLst>
        </pc:spChg>
        <pc:spChg chg="del mod">
          <ac:chgData name="Melissa Houghton" userId="b46cf6e2bcae32b0" providerId="LiveId" clId="{CC726FB6-5E4A-4889-A248-DFCF549A9112}" dt="2021-10-30T05:17:55.408" v="179" actId="478"/>
          <ac:spMkLst>
            <pc:docMk/>
            <pc:sldMk cId="2511770426" sldId="318"/>
            <ac:spMk id="4" creationId="{642CDB05-1866-40F6-8F99-F9C688111A39}"/>
          </ac:spMkLst>
        </pc:spChg>
        <pc:picChg chg="mod">
          <ac:chgData name="Melissa Houghton" userId="b46cf6e2bcae32b0" providerId="LiveId" clId="{CC726FB6-5E4A-4889-A248-DFCF549A9112}" dt="2021-10-30T05:18:30.984" v="216" actId="29295"/>
          <ac:picMkLst>
            <pc:docMk/>
            <pc:sldMk cId="2511770426" sldId="318"/>
            <ac:picMk id="5" creationId="{D8CF4E4E-A199-47BA-BDC6-C4FE657065DA}"/>
          </ac:picMkLst>
        </pc:picChg>
      </pc:sldChg>
      <pc:sldChg chg="add del">
        <pc:chgData name="Melissa Houghton" userId="b46cf6e2bcae32b0" providerId="LiveId" clId="{CC726FB6-5E4A-4889-A248-DFCF549A9112}" dt="2021-10-30T05:58:15.080" v="353" actId="47"/>
        <pc:sldMkLst>
          <pc:docMk/>
          <pc:sldMk cId="598613748" sldId="319"/>
        </pc:sldMkLst>
      </pc:sldChg>
      <pc:sldChg chg="addSp delSp modSp new mod ord">
        <pc:chgData name="Melissa Houghton" userId="b46cf6e2bcae32b0" providerId="LiveId" clId="{CC726FB6-5E4A-4889-A248-DFCF549A9112}" dt="2021-10-30T10:10:11.532" v="2546" actId="1076"/>
        <pc:sldMkLst>
          <pc:docMk/>
          <pc:sldMk cId="2845250253" sldId="319"/>
        </pc:sldMkLst>
        <pc:spChg chg="mod">
          <ac:chgData name="Melissa Houghton" userId="b46cf6e2bcae32b0" providerId="LiveId" clId="{CC726FB6-5E4A-4889-A248-DFCF549A9112}" dt="2021-10-30T09:51:51.155" v="2324" actId="20577"/>
          <ac:spMkLst>
            <pc:docMk/>
            <pc:sldMk cId="2845250253" sldId="319"/>
            <ac:spMk id="2" creationId="{5E0A315D-7E68-4479-8CCD-110E11696E04}"/>
          </ac:spMkLst>
        </pc:spChg>
        <pc:picChg chg="add del mod">
          <ac:chgData name="Melissa Houghton" userId="b46cf6e2bcae32b0" providerId="LiveId" clId="{CC726FB6-5E4A-4889-A248-DFCF549A9112}" dt="2021-10-30T10:05:08.841" v="2516" actId="21"/>
          <ac:picMkLst>
            <pc:docMk/>
            <pc:sldMk cId="2845250253" sldId="319"/>
            <ac:picMk id="5" creationId="{AFBD79B6-9B49-406D-BCE4-95F31BE329A9}"/>
          </ac:picMkLst>
        </pc:picChg>
        <pc:picChg chg="add mod">
          <ac:chgData name="Melissa Houghton" userId="b46cf6e2bcae32b0" providerId="LiveId" clId="{CC726FB6-5E4A-4889-A248-DFCF549A9112}" dt="2021-10-30T10:05:01.326" v="2514" actId="1076"/>
          <ac:picMkLst>
            <pc:docMk/>
            <pc:sldMk cId="2845250253" sldId="319"/>
            <ac:picMk id="7" creationId="{F7F848DA-12E8-451A-81C9-95DC0DD98C4F}"/>
          </ac:picMkLst>
        </pc:picChg>
        <pc:picChg chg="add mod">
          <ac:chgData name="Melissa Houghton" userId="b46cf6e2bcae32b0" providerId="LiveId" clId="{CC726FB6-5E4A-4889-A248-DFCF549A9112}" dt="2021-10-30T10:10:11.532" v="2546" actId="1076"/>
          <ac:picMkLst>
            <pc:docMk/>
            <pc:sldMk cId="2845250253" sldId="319"/>
            <ac:picMk id="8" creationId="{34F9D03B-32B2-47E5-963D-BFD394713A14}"/>
          </ac:picMkLst>
        </pc:picChg>
      </pc:sldChg>
      <pc:sldChg chg="modSp new mod ord">
        <pc:chgData name="Melissa Houghton" userId="b46cf6e2bcae32b0" providerId="LiveId" clId="{CC726FB6-5E4A-4889-A248-DFCF549A9112}" dt="2021-10-30T09:51:55.907" v="2343" actId="20577"/>
        <pc:sldMkLst>
          <pc:docMk/>
          <pc:sldMk cId="3094479955" sldId="320"/>
        </pc:sldMkLst>
        <pc:spChg chg="mod">
          <ac:chgData name="Melissa Houghton" userId="b46cf6e2bcae32b0" providerId="LiveId" clId="{CC726FB6-5E4A-4889-A248-DFCF549A9112}" dt="2021-10-30T09:51:55.907" v="2343" actId="20577"/>
          <ac:spMkLst>
            <pc:docMk/>
            <pc:sldMk cId="3094479955" sldId="320"/>
            <ac:spMk id="2" creationId="{13DEE804-DA70-4996-8F83-72E627D31594}"/>
          </ac:spMkLst>
        </pc:spChg>
      </pc:sldChg>
      <pc:sldChg chg="addSp delSp modSp new mod ord">
        <pc:chgData name="Melissa Houghton" userId="b46cf6e2bcae32b0" providerId="LiveId" clId="{CC726FB6-5E4A-4889-A248-DFCF549A9112}" dt="2021-10-30T21:17:23.333" v="2596" actId="1076"/>
        <pc:sldMkLst>
          <pc:docMk/>
          <pc:sldMk cId="1087589405" sldId="321"/>
        </pc:sldMkLst>
        <pc:spChg chg="mod">
          <ac:chgData name="Melissa Houghton" userId="b46cf6e2bcae32b0" providerId="LiveId" clId="{CC726FB6-5E4A-4889-A248-DFCF549A9112}" dt="2021-10-30T09:52:27.213" v="2365" actId="20577"/>
          <ac:spMkLst>
            <pc:docMk/>
            <pc:sldMk cId="1087589405" sldId="321"/>
            <ac:spMk id="2" creationId="{BB82B51A-4B2E-451F-BE28-8F956085B779}"/>
          </ac:spMkLst>
        </pc:spChg>
        <pc:picChg chg="add mod">
          <ac:chgData name="Melissa Houghton" userId="b46cf6e2bcae32b0" providerId="LiveId" clId="{CC726FB6-5E4A-4889-A248-DFCF549A9112}" dt="2021-10-30T21:17:23.333" v="2596" actId="1076"/>
          <ac:picMkLst>
            <pc:docMk/>
            <pc:sldMk cId="1087589405" sldId="321"/>
            <ac:picMk id="4" creationId="{CEBE9835-C310-4858-98BA-0505D6DB0E4B}"/>
          </ac:picMkLst>
        </pc:picChg>
        <pc:picChg chg="add del mod">
          <ac:chgData name="Melissa Houghton" userId="b46cf6e2bcae32b0" providerId="LiveId" clId="{CC726FB6-5E4A-4889-A248-DFCF549A9112}" dt="2021-10-30T10:06:24.785" v="2525" actId="478"/>
          <ac:picMkLst>
            <pc:docMk/>
            <pc:sldMk cId="1087589405" sldId="321"/>
            <ac:picMk id="6" creationId="{2192EDF6-5178-474D-AC61-68182792D7B9}"/>
          </ac:picMkLst>
        </pc:picChg>
        <pc:picChg chg="add del mod">
          <ac:chgData name="Melissa Houghton" userId="b46cf6e2bcae32b0" providerId="LiveId" clId="{CC726FB6-5E4A-4889-A248-DFCF549A9112}" dt="2021-10-30T10:06:19.344" v="2522" actId="478"/>
          <ac:picMkLst>
            <pc:docMk/>
            <pc:sldMk cId="1087589405" sldId="321"/>
            <ac:picMk id="8" creationId="{2AEEDDF1-0AE0-4528-9145-43E9BE4DB6B9}"/>
          </ac:picMkLst>
        </pc:picChg>
        <pc:picChg chg="add mod">
          <ac:chgData name="Melissa Houghton" userId="b46cf6e2bcae32b0" providerId="LiveId" clId="{CC726FB6-5E4A-4889-A248-DFCF549A9112}" dt="2021-10-30T21:17:18.205" v="2595" actId="1076"/>
          <ac:picMkLst>
            <pc:docMk/>
            <pc:sldMk cId="1087589405" sldId="321"/>
            <ac:picMk id="10" creationId="{E1ACA762-787B-4F39-A8D0-47E52DB84E25}"/>
          </ac:picMkLst>
        </pc:picChg>
        <pc:picChg chg="add del mod">
          <ac:chgData name="Melissa Houghton" userId="b46cf6e2bcae32b0" providerId="LiveId" clId="{CC726FB6-5E4A-4889-A248-DFCF549A9112}" dt="2021-10-30T21:16:56.141" v="2587" actId="478"/>
          <ac:picMkLst>
            <pc:docMk/>
            <pc:sldMk cId="1087589405" sldId="321"/>
            <ac:picMk id="12" creationId="{FD273512-058E-4ABF-9075-9CFF1017CDC8}"/>
          </ac:picMkLst>
        </pc:picChg>
      </pc:sldChg>
      <pc:sldChg chg="addSp modSp new mod setBg">
        <pc:chgData name="Melissa Houghton" userId="b46cf6e2bcae32b0" providerId="LiveId" clId="{CC726FB6-5E4A-4889-A248-DFCF549A9112}" dt="2021-10-30T10:01:30.426" v="2502" actId="207"/>
        <pc:sldMkLst>
          <pc:docMk/>
          <pc:sldMk cId="3275974549" sldId="322"/>
        </pc:sldMkLst>
        <pc:spChg chg="mod">
          <ac:chgData name="Melissa Houghton" userId="b46cf6e2bcae32b0" providerId="LiveId" clId="{CC726FB6-5E4A-4889-A248-DFCF549A9112}" dt="2021-10-30T10:01:07.801" v="2498" actId="207"/>
          <ac:spMkLst>
            <pc:docMk/>
            <pc:sldMk cId="3275974549" sldId="322"/>
            <ac:spMk id="2" creationId="{A734B1A4-7665-438D-9A74-4CCEAC5EE7AC}"/>
          </ac:spMkLst>
        </pc:spChg>
        <pc:spChg chg="mod">
          <ac:chgData name="Melissa Houghton" userId="b46cf6e2bcae32b0" providerId="LiveId" clId="{CC726FB6-5E4A-4889-A248-DFCF549A9112}" dt="2021-10-30T10:01:30.426" v="2502" actId="207"/>
          <ac:spMkLst>
            <pc:docMk/>
            <pc:sldMk cId="3275974549" sldId="322"/>
            <ac:spMk id="3" creationId="{6E0B2A8D-2339-4B2F-84B7-8650C5B85309}"/>
          </ac:spMkLst>
        </pc:spChg>
        <pc:spChg chg="add mod">
          <ac:chgData name="Melissa Houghton" userId="b46cf6e2bcae32b0" providerId="LiveId" clId="{CC726FB6-5E4A-4889-A248-DFCF549A9112}" dt="2021-10-30T10:01:03.658" v="2497" actId="207"/>
          <ac:spMkLst>
            <pc:docMk/>
            <pc:sldMk cId="3275974549" sldId="322"/>
            <ac:spMk id="4" creationId="{0F268F7A-F726-4413-B698-618E835F723F}"/>
          </ac:spMkLst>
        </pc:spChg>
        <pc:picChg chg="add mod ord">
          <ac:chgData name="Melissa Houghton" userId="b46cf6e2bcae32b0" providerId="LiveId" clId="{CC726FB6-5E4A-4889-A248-DFCF549A9112}" dt="2021-10-30T10:01:25.905" v="2501" actId="167"/>
          <ac:picMkLst>
            <pc:docMk/>
            <pc:sldMk cId="3275974549" sldId="322"/>
            <ac:picMk id="5" creationId="{95D7DC38-16B7-4376-B841-7B103D17FF92}"/>
          </ac:picMkLst>
        </pc:picChg>
      </pc:sldChg>
      <pc:sldChg chg="new del">
        <pc:chgData name="Melissa Houghton" userId="b46cf6e2bcae32b0" providerId="LiveId" clId="{CC726FB6-5E4A-4889-A248-DFCF549A9112}" dt="2021-10-30T09:51:59.993" v="2344" actId="47"/>
        <pc:sldMkLst>
          <pc:docMk/>
          <pc:sldMk cId="3313262747" sldId="323"/>
        </pc:sldMkLst>
      </pc:sldChg>
      <pc:sldChg chg="addSp delSp modSp add mod modClrScheme chgLayout">
        <pc:chgData name="Melissa Houghton" userId="b46cf6e2bcae32b0" providerId="LiveId" clId="{CC726FB6-5E4A-4889-A248-DFCF549A9112}" dt="2021-10-30T08:37:01.235" v="1260" actId="478"/>
        <pc:sldMkLst>
          <pc:docMk/>
          <pc:sldMk cId="903595612" sldId="324"/>
        </pc:sldMkLst>
        <pc:spChg chg="del">
          <ac:chgData name="Melissa Houghton" userId="b46cf6e2bcae32b0" providerId="LiveId" clId="{CC726FB6-5E4A-4889-A248-DFCF549A9112}" dt="2021-10-30T06:23:09.510" v="471" actId="478"/>
          <ac:spMkLst>
            <pc:docMk/>
            <pc:sldMk cId="903595612" sldId="324"/>
            <ac:spMk id="2" creationId="{5B146B97-732F-4A0A-A239-D69661443EEB}"/>
          </ac:spMkLst>
        </pc:spChg>
        <pc:spChg chg="add del mod ord">
          <ac:chgData name="Melissa Houghton" userId="b46cf6e2bcae32b0" providerId="LiveId" clId="{CC726FB6-5E4A-4889-A248-DFCF549A9112}" dt="2021-10-30T06:24:36.322" v="481" actId="478"/>
          <ac:spMkLst>
            <pc:docMk/>
            <pc:sldMk cId="903595612" sldId="324"/>
            <ac:spMk id="3" creationId="{DBE19998-7CBB-48D5-B1C7-C2610EE7108E}"/>
          </ac:spMkLst>
        </pc:spChg>
        <pc:spChg chg="del">
          <ac:chgData name="Melissa Houghton" userId="b46cf6e2bcae32b0" providerId="LiveId" clId="{CC726FB6-5E4A-4889-A248-DFCF549A9112}" dt="2021-10-30T06:41:24.152" v="519" actId="478"/>
          <ac:spMkLst>
            <pc:docMk/>
            <pc:sldMk cId="903595612" sldId="324"/>
            <ac:spMk id="4" creationId="{143AF183-5187-49A7-A350-E0457A84AE67}"/>
          </ac:spMkLst>
        </pc:spChg>
        <pc:spChg chg="del">
          <ac:chgData name="Melissa Houghton" userId="b46cf6e2bcae32b0" providerId="LiveId" clId="{CC726FB6-5E4A-4889-A248-DFCF549A9112}" dt="2021-10-30T08:37:01.235" v="1260" actId="478"/>
          <ac:spMkLst>
            <pc:docMk/>
            <pc:sldMk cId="903595612" sldId="324"/>
            <ac:spMk id="5" creationId="{AC6B14D7-80DB-4910-AE81-576277793C56}"/>
          </ac:spMkLst>
        </pc:spChg>
        <pc:spChg chg="del">
          <ac:chgData name="Melissa Houghton" userId="b46cf6e2bcae32b0" providerId="LiveId" clId="{CC726FB6-5E4A-4889-A248-DFCF549A9112}" dt="2021-10-30T06:22:38.121" v="461" actId="478"/>
          <ac:spMkLst>
            <pc:docMk/>
            <pc:sldMk cId="903595612" sldId="324"/>
            <ac:spMk id="6" creationId="{793EB16F-5945-46AD-B997-238E756CA721}"/>
          </ac:spMkLst>
        </pc:spChg>
        <pc:spChg chg="del">
          <ac:chgData name="Melissa Houghton" userId="b46cf6e2bcae32b0" providerId="LiveId" clId="{CC726FB6-5E4A-4889-A248-DFCF549A9112}" dt="2021-10-30T06:22:44.943" v="462" actId="478"/>
          <ac:spMkLst>
            <pc:docMk/>
            <pc:sldMk cId="903595612" sldId="324"/>
            <ac:spMk id="7" creationId="{F5943372-BB27-48C9-A62E-FC09E879057A}"/>
          </ac:spMkLst>
        </pc:spChg>
        <pc:spChg chg="del">
          <ac:chgData name="Melissa Houghton" userId="b46cf6e2bcae32b0" providerId="LiveId" clId="{CC726FB6-5E4A-4889-A248-DFCF549A9112}" dt="2021-10-30T06:23:33.042" v="474" actId="478"/>
          <ac:spMkLst>
            <pc:docMk/>
            <pc:sldMk cId="903595612" sldId="324"/>
            <ac:spMk id="8" creationId="{76F88AFC-FE04-4BBA-8B6A-1D2FCE3AD99E}"/>
          </ac:spMkLst>
        </pc:spChg>
        <pc:spChg chg="del">
          <ac:chgData name="Melissa Houghton" userId="b46cf6e2bcae32b0" providerId="LiveId" clId="{CC726FB6-5E4A-4889-A248-DFCF549A9112}" dt="2021-10-30T06:23:12.009" v="472" actId="478"/>
          <ac:spMkLst>
            <pc:docMk/>
            <pc:sldMk cId="903595612" sldId="324"/>
            <ac:spMk id="9" creationId="{F0A26A4D-C10D-4AAC-B3F5-4BA078BE3E53}"/>
          </ac:spMkLst>
        </pc:spChg>
        <pc:spChg chg="del mod">
          <ac:chgData name="Melissa Houghton" userId="b46cf6e2bcae32b0" providerId="LiveId" clId="{CC726FB6-5E4A-4889-A248-DFCF549A9112}" dt="2021-10-30T06:22:58.623" v="468" actId="478"/>
          <ac:spMkLst>
            <pc:docMk/>
            <pc:sldMk cId="903595612" sldId="324"/>
            <ac:spMk id="10" creationId="{28271098-0475-48A5-BDF5-2354091B6CA1}"/>
          </ac:spMkLst>
        </pc:spChg>
        <pc:spChg chg="del">
          <ac:chgData name="Melissa Houghton" userId="b46cf6e2bcae32b0" providerId="LiveId" clId="{CC726FB6-5E4A-4889-A248-DFCF549A9112}" dt="2021-10-30T06:22:44.943" v="462" actId="478"/>
          <ac:spMkLst>
            <pc:docMk/>
            <pc:sldMk cId="903595612" sldId="324"/>
            <ac:spMk id="11" creationId="{8D4B883F-2018-4A26-9831-9DF56642C6AB}"/>
          </ac:spMkLst>
        </pc:spChg>
        <pc:spChg chg="del">
          <ac:chgData name="Melissa Houghton" userId="b46cf6e2bcae32b0" providerId="LiveId" clId="{CC726FB6-5E4A-4889-A248-DFCF549A9112}" dt="2021-10-30T06:22:44.943" v="462" actId="478"/>
          <ac:spMkLst>
            <pc:docMk/>
            <pc:sldMk cId="903595612" sldId="324"/>
            <ac:spMk id="12" creationId="{652DE70E-77DE-4F87-924E-80B423731EAB}"/>
          </ac:spMkLst>
        </pc:spChg>
        <pc:spChg chg="del">
          <ac:chgData name="Melissa Houghton" userId="b46cf6e2bcae32b0" providerId="LiveId" clId="{CC726FB6-5E4A-4889-A248-DFCF549A9112}" dt="2021-10-30T06:23:35.513" v="475" actId="478"/>
          <ac:spMkLst>
            <pc:docMk/>
            <pc:sldMk cId="903595612" sldId="324"/>
            <ac:spMk id="13" creationId="{3304F070-E378-4E05-B5CD-D7D5391E8E00}"/>
          </ac:spMkLst>
        </pc:spChg>
        <pc:spChg chg="del">
          <ac:chgData name="Melissa Houghton" userId="b46cf6e2bcae32b0" providerId="LiveId" clId="{CC726FB6-5E4A-4889-A248-DFCF549A9112}" dt="2021-10-30T06:23:12.009" v="472" actId="478"/>
          <ac:spMkLst>
            <pc:docMk/>
            <pc:sldMk cId="903595612" sldId="324"/>
            <ac:spMk id="14" creationId="{5EABBFA4-C2A3-4680-AF4D-584CBBCA32DA}"/>
          </ac:spMkLst>
        </pc:spChg>
        <pc:spChg chg="del">
          <ac:chgData name="Melissa Houghton" userId="b46cf6e2bcae32b0" providerId="LiveId" clId="{CC726FB6-5E4A-4889-A248-DFCF549A9112}" dt="2021-10-30T06:23:12.009" v="472" actId="478"/>
          <ac:spMkLst>
            <pc:docMk/>
            <pc:sldMk cId="903595612" sldId="324"/>
            <ac:spMk id="15" creationId="{60BD9DAB-B8C1-433A-99A5-F0C45E330647}"/>
          </ac:spMkLst>
        </pc:spChg>
        <pc:spChg chg="del">
          <ac:chgData name="Melissa Houghton" userId="b46cf6e2bcae32b0" providerId="LiveId" clId="{CC726FB6-5E4A-4889-A248-DFCF549A9112}" dt="2021-10-30T06:31:04.890" v="505" actId="478"/>
          <ac:spMkLst>
            <pc:docMk/>
            <pc:sldMk cId="903595612" sldId="324"/>
            <ac:spMk id="16" creationId="{97BE2768-E437-4715-ABF5-2415BCADC737}"/>
          </ac:spMkLst>
        </pc:spChg>
        <pc:spChg chg="del">
          <ac:chgData name="Melissa Houghton" userId="b46cf6e2bcae32b0" providerId="LiveId" clId="{CC726FB6-5E4A-4889-A248-DFCF549A9112}" dt="2021-10-30T06:23:01.870" v="470" actId="478"/>
          <ac:spMkLst>
            <pc:docMk/>
            <pc:sldMk cId="903595612" sldId="324"/>
            <ac:spMk id="17" creationId="{4DC363E6-20D8-484C-AD20-340ED811BF07}"/>
          </ac:spMkLst>
        </pc:spChg>
        <pc:spChg chg="del">
          <ac:chgData name="Melissa Houghton" userId="b46cf6e2bcae32b0" providerId="LiveId" clId="{CC726FB6-5E4A-4889-A248-DFCF549A9112}" dt="2021-10-30T06:22:59.936" v="469" actId="478"/>
          <ac:spMkLst>
            <pc:docMk/>
            <pc:sldMk cId="903595612" sldId="324"/>
            <ac:spMk id="18" creationId="{0EA8D779-3D53-4355-AAC3-FA697FB1B696}"/>
          </ac:spMkLst>
        </pc:spChg>
        <pc:spChg chg="del">
          <ac:chgData name="Melissa Houghton" userId="b46cf6e2bcae32b0" providerId="LiveId" clId="{CC726FB6-5E4A-4889-A248-DFCF549A9112}" dt="2021-10-30T06:23:12.009" v="472" actId="478"/>
          <ac:spMkLst>
            <pc:docMk/>
            <pc:sldMk cId="903595612" sldId="324"/>
            <ac:spMk id="19" creationId="{5A7CB130-898E-4330-9633-458545858DE5}"/>
          </ac:spMkLst>
        </pc:spChg>
        <pc:spChg chg="del">
          <ac:chgData name="Melissa Houghton" userId="b46cf6e2bcae32b0" providerId="LiveId" clId="{CC726FB6-5E4A-4889-A248-DFCF549A9112}" dt="2021-10-30T06:23:45.503" v="478" actId="478"/>
          <ac:spMkLst>
            <pc:docMk/>
            <pc:sldMk cId="903595612" sldId="324"/>
            <ac:spMk id="20" creationId="{C110E00F-2D35-4585-9D33-BB7CB45EE4C8}"/>
          </ac:spMkLst>
        </pc:spChg>
        <pc:spChg chg="del">
          <ac:chgData name="Melissa Houghton" userId="b46cf6e2bcae32b0" providerId="LiveId" clId="{CC726FB6-5E4A-4889-A248-DFCF549A9112}" dt="2021-10-30T06:23:50.500" v="479" actId="478"/>
          <ac:spMkLst>
            <pc:docMk/>
            <pc:sldMk cId="903595612" sldId="324"/>
            <ac:spMk id="21" creationId="{23EC24E8-960E-4AA6-A114-DF8F1B1667B2}"/>
          </ac:spMkLst>
        </pc:spChg>
        <pc:spChg chg="del">
          <ac:chgData name="Melissa Houghton" userId="b46cf6e2bcae32b0" providerId="LiveId" clId="{CC726FB6-5E4A-4889-A248-DFCF549A9112}" dt="2021-10-30T06:22:44.943" v="462" actId="478"/>
          <ac:spMkLst>
            <pc:docMk/>
            <pc:sldMk cId="903595612" sldId="324"/>
            <ac:spMk id="22" creationId="{55744935-A5F3-4F51-AA43-C1E5C611F221}"/>
          </ac:spMkLst>
        </pc:spChg>
        <pc:spChg chg="del">
          <ac:chgData name="Melissa Houghton" userId="b46cf6e2bcae32b0" providerId="LiveId" clId="{CC726FB6-5E4A-4889-A248-DFCF549A9112}" dt="2021-10-30T06:23:12.009" v="472" actId="478"/>
          <ac:spMkLst>
            <pc:docMk/>
            <pc:sldMk cId="903595612" sldId="324"/>
            <ac:spMk id="23" creationId="{8BA6DA1E-BB3F-482D-9930-86151B73A22F}"/>
          </ac:spMkLst>
        </pc:spChg>
        <pc:spChg chg="del">
          <ac:chgData name="Melissa Houghton" userId="b46cf6e2bcae32b0" providerId="LiveId" clId="{CC726FB6-5E4A-4889-A248-DFCF549A9112}" dt="2021-10-30T06:23:40.320" v="476" actId="478"/>
          <ac:spMkLst>
            <pc:docMk/>
            <pc:sldMk cId="903595612" sldId="324"/>
            <ac:spMk id="24" creationId="{BD43181C-25AF-420A-AE22-A27742AD85EB}"/>
          </ac:spMkLst>
        </pc:spChg>
        <pc:spChg chg="del">
          <ac:chgData name="Melissa Houghton" userId="b46cf6e2bcae32b0" providerId="LiveId" clId="{CC726FB6-5E4A-4889-A248-DFCF549A9112}" dt="2021-10-30T06:22:53.668" v="465" actId="478"/>
          <ac:spMkLst>
            <pc:docMk/>
            <pc:sldMk cId="903595612" sldId="324"/>
            <ac:spMk id="25" creationId="{101980DA-FFFD-40DF-9DB5-4AD28AF28FA0}"/>
          </ac:spMkLst>
        </pc:spChg>
        <pc:spChg chg="del">
          <ac:chgData name="Melissa Houghton" userId="b46cf6e2bcae32b0" providerId="LiveId" clId="{CC726FB6-5E4A-4889-A248-DFCF549A9112}" dt="2021-10-30T06:23:42.125" v="477" actId="478"/>
          <ac:spMkLst>
            <pc:docMk/>
            <pc:sldMk cId="903595612" sldId="324"/>
            <ac:spMk id="26" creationId="{0C8A3427-02C8-4C56-A1F0-DE4D5FA89D04}"/>
          </ac:spMkLst>
        </pc:spChg>
        <pc:spChg chg="del">
          <ac:chgData name="Melissa Houghton" userId="b46cf6e2bcae32b0" providerId="LiveId" clId="{CC726FB6-5E4A-4889-A248-DFCF549A9112}" dt="2021-10-30T06:22:50.113" v="464" actId="478"/>
          <ac:spMkLst>
            <pc:docMk/>
            <pc:sldMk cId="903595612" sldId="324"/>
            <ac:spMk id="27" creationId="{443C8050-034C-4CA9-8703-A5C59E2F6347}"/>
          </ac:spMkLst>
        </pc:spChg>
        <pc:spChg chg="add del mod or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28" creationId="{2BCEC92D-C8EB-4D36-9661-7CF0BA55E1D0}"/>
          </ac:spMkLst>
        </pc:spChg>
        <pc:spChg chg="mo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31" creationId="{0ABC0261-7CA1-443D-90C9-6160D5634798}"/>
          </ac:spMkLst>
        </pc:spChg>
        <pc:spChg chg="mo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34" creationId="{EBDB8B85-9FDC-4FE7-9774-B29E7F0252D3}"/>
          </ac:spMkLst>
        </pc:spChg>
        <pc:spChg chg="mo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40" creationId="{2AAFAE7D-B171-40BC-A820-7E9BC7AE942E}"/>
          </ac:spMkLst>
        </pc:spChg>
        <pc:spChg chg="mo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42" creationId="{7257829F-FC29-4EE7-933A-13AE309B94DB}"/>
          </ac:spMkLst>
        </pc:spChg>
        <pc:spChg chg="mo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43" creationId="{8BE7A427-A41A-4DA8-80EC-028E45EB80E1}"/>
          </ac:spMkLst>
        </pc:spChg>
        <pc:spChg chg="mo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44" creationId="{7D5B20DD-48FB-4FB2-A5D4-5742EA1734B1}"/>
          </ac:spMkLst>
        </pc:spChg>
        <pc:spChg chg="mo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45" creationId="{1B41FD5F-7721-4ED0-AEE5-98FC1FFA3F99}"/>
          </ac:spMkLst>
        </pc:spChg>
        <pc:spChg chg="mo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46" creationId="{91BFAD6C-9C4E-4FC4-9D16-A03505AA7672}"/>
          </ac:spMkLst>
        </pc:spChg>
        <pc:spChg chg="mod">
          <ac:chgData name="Melissa Houghton" userId="b46cf6e2bcae32b0" providerId="LiveId" clId="{CC726FB6-5E4A-4889-A248-DFCF549A9112}" dt="2021-10-30T06:31:54.282" v="509" actId="207"/>
          <ac:spMkLst>
            <pc:docMk/>
            <pc:sldMk cId="903595612" sldId="324"/>
            <ac:spMk id="47" creationId="{BC80B83E-47B0-48D2-A822-A8FEEEF711BB}"/>
          </ac:spMkLst>
        </pc:spChg>
        <pc:grpChg chg="mod">
          <ac:chgData name="Melissa Houghton" userId="b46cf6e2bcae32b0" providerId="LiveId" clId="{CC726FB6-5E4A-4889-A248-DFCF549A9112}" dt="2021-10-30T06:29:02.501" v="493" actId="14826"/>
          <ac:grpSpMkLst>
            <pc:docMk/>
            <pc:sldMk cId="903595612" sldId="324"/>
            <ac:grpSpMk id="29" creationId="{A0C3F99F-A553-4462-A890-B6C9A3B56E9E}"/>
          </ac:grpSpMkLst>
        </pc:grpChg>
        <pc:picChg chg="mod">
          <ac:chgData name="Melissa Houghton" userId="b46cf6e2bcae32b0" providerId="LiveId" clId="{CC726FB6-5E4A-4889-A248-DFCF549A9112}" dt="2021-10-30T06:29:02.501" v="493" actId="14826"/>
          <ac:picMkLst>
            <pc:docMk/>
            <pc:sldMk cId="903595612" sldId="324"/>
            <ac:picMk id="30" creationId="{01730360-4326-4E2A-A6B2-504F0EABF18B}"/>
          </ac:picMkLst>
        </pc:picChg>
        <pc:picChg chg="mod">
          <ac:chgData name="Melissa Houghton" userId="b46cf6e2bcae32b0" providerId="LiveId" clId="{CC726FB6-5E4A-4889-A248-DFCF549A9112}" dt="2021-10-30T06:31:32.573" v="506" actId="207"/>
          <ac:picMkLst>
            <pc:docMk/>
            <pc:sldMk cId="903595612" sldId="324"/>
            <ac:picMk id="41" creationId="{F36B4646-943C-41C7-8337-0C6C0ABC478F}"/>
          </ac:picMkLst>
        </pc:picChg>
      </pc:sldChg>
      <pc:sldChg chg="addSp delSp modSp add del mod modClrScheme chgLayout">
        <pc:chgData name="Melissa Houghton" userId="b46cf6e2bcae32b0" providerId="LiveId" clId="{CC726FB6-5E4A-4889-A248-DFCF549A9112}" dt="2021-10-30T07:22:55.499" v="899" actId="47"/>
        <pc:sldMkLst>
          <pc:docMk/>
          <pc:sldMk cId="2454998140" sldId="325"/>
        </pc:sldMkLst>
        <pc:spChg chg="add del mod ord">
          <ac:chgData name="Melissa Houghton" userId="b46cf6e2bcae32b0" providerId="LiveId" clId="{CC726FB6-5E4A-4889-A248-DFCF549A9112}" dt="2021-10-30T07:02:46.391" v="580" actId="478"/>
          <ac:spMkLst>
            <pc:docMk/>
            <pc:sldMk cId="2454998140" sldId="325"/>
            <ac:spMk id="2" creationId="{2529526D-59C5-4848-98F0-EB04928B4981}"/>
          </ac:spMkLst>
        </pc:spChg>
        <pc:spChg chg="mod ord">
          <ac:chgData name="Melissa Houghton" userId="b46cf6e2bcae32b0" providerId="LiveId" clId="{CC726FB6-5E4A-4889-A248-DFCF549A9112}" dt="2021-10-30T07:06:00.866" v="612" actId="207"/>
          <ac:spMkLst>
            <pc:docMk/>
            <pc:sldMk cId="2454998140" sldId="325"/>
            <ac:spMk id="3" creationId="{D68B1ADF-5CD2-40EC-BCDE-8274F4DD206E}"/>
          </ac:spMkLst>
        </pc:spChg>
        <pc:spChg chg="add del mod ord">
          <ac:chgData name="Melissa Houghton" userId="b46cf6e2bcae32b0" providerId="LiveId" clId="{CC726FB6-5E4A-4889-A248-DFCF549A9112}" dt="2021-10-30T07:09:02.172" v="669" actId="14100"/>
          <ac:spMkLst>
            <pc:docMk/>
            <pc:sldMk cId="2454998140" sldId="325"/>
            <ac:spMk id="4" creationId="{C3455B03-4F1E-488B-90B3-2DE0642CF6FC}"/>
          </ac:spMkLst>
        </pc:spChg>
        <pc:spChg chg="add del mod">
          <ac:chgData name="Melissa Houghton" userId="b46cf6e2bcae32b0" providerId="LiveId" clId="{CC726FB6-5E4A-4889-A248-DFCF549A9112}" dt="2021-10-30T06:49:47.914" v="559"/>
          <ac:spMkLst>
            <pc:docMk/>
            <pc:sldMk cId="2454998140" sldId="325"/>
            <ac:spMk id="5" creationId="{A69B3E1E-AF5D-450A-AFCC-35CC508C2E45}"/>
          </ac:spMkLst>
        </pc:spChg>
        <pc:picChg chg="del">
          <ac:chgData name="Melissa Houghton" userId="b46cf6e2bcae32b0" providerId="LiveId" clId="{CC726FB6-5E4A-4889-A248-DFCF549A9112}" dt="2021-10-30T06:49:36.511" v="556" actId="478"/>
          <ac:picMkLst>
            <pc:docMk/>
            <pc:sldMk cId="2454998140" sldId="325"/>
            <ac:picMk id="12" creationId="{0F1F90AA-4E37-4397-9E7D-6064192D6E2E}"/>
          </ac:picMkLst>
        </pc:picChg>
      </pc:sldChg>
      <pc:sldChg chg="addSp delSp modSp add mod">
        <pc:chgData name="Melissa Houghton" userId="b46cf6e2bcae32b0" providerId="LiveId" clId="{CC726FB6-5E4A-4889-A248-DFCF549A9112}" dt="2021-10-30T09:41:06.725" v="2123" actId="207"/>
        <pc:sldMkLst>
          <pc:docMk/>
          <pc:sldMk cId="1249792701" sldId="326"/>
        </pc:sldMkLst>
        <pc:spChg chg="add del">
          <ac:chgData name="Melissa Houghton" userId="b46cf6e2bcae32b0" providerId="LiveId" clId="{CC726FB6-5E4A-4889-A248-DFCF549A9112}" dt="2021-10-30T07:11:34.501" v="703"/>
          <ac:spMkLst>
            <pc:docMk/>
            <pc:sldMk cId="1249792701" sldId="326"/>
            <ac:spMk id="2" creationId="{BC9BE571-04B9-4B0F-A1D8-579F83786E78}"/>
          </ac:spMkLst>
        </pc:spChg>
        <pc:spChg chg="mod">
          <ac:chgData name="Melissa Houghton" userId="b46cf6e2bcae32b0" providerId="LiveId" clId="{CC726FB6-5E4A-4889-A248-DFCF549A9112}" dt="2021-10-30T07:21:32.727" v="881" actId="207"/>
          <ac:spMkLst>
            <pc:docMk/>
            <pc:sldMk cId="1249792701" sldId="326"/>
            <ac:spMk id="3" creationId="{D68B1ADF-5CD2-40EC-BCDE-8274F4DD206E}"/>
          </ac:spMkLst>
        </pc:spChg>
        <pc:spChg chg="mod">
          <ac:chgData name="Melissa Houghton" userId="b46cf6e2bcae32b0" providerId="LiveId" clId="{CC726FB6-5E4A-4889-A248-DFCF549A9112}" dt="2021-10-30T09:41:06.725" v="2123" actId="207"/>
          <ac:spMkLst>
            <pc:docMk/>
            <pc:sldMk cId="1249792701" sldId="326"/>
            <ac:spMk id="4" creationId="{C3455B03-4F1E-488B-90B3-2DE0642CF6FC}"/>
          </ac:spMkLst>
        </pc:spChg>
        <pc:spChg chg="add mod">
          <ac:chgData name="Melissa Houghton" userId="b46cf6e2bcae32b0" providerId="LiveId" clId="{CC726FB6-5E4A-4889-A248-DFCF549A9112}" dt="2021-10-30T09:37:35.132" v="2118" actId="207"/>
          <ac:spMkLst>
            <pc:docMk/>
            <pc:sldMk cId="1249792701" sldId="326"/>
            <ac:spMk id="5" creationId="{C77AF57C-AC73-4CB0-9721-9CB9C4E3D7F5}"/>
          </ac:spMkLst>
        </pc:spChg>
        <pc:spChg chg="add mod">
          <ac:chgData name="Melissa Houghton" userId="b46cf6e2bcae32b0" providerId="LiveId" clId="{CC726FB6-5E4A-4889-A248-DFCF549A9112}" dt="2021-10-30T07:25:55.959" v="987" actId="1035"/>
          <ac:spMkLst>
            <pc:docMk/>
            <pc:sldMk cId="1249792701" sldId="326"/>
            <ac:spMk id="6" creationId="{025E3086-0D33-4ABB-9940-115BC45FF220}"/>
          </ac:spMkLst>
        </pc:spChg>
        <pc:spChg chg="add mod">
          <ac:chgData name="Melissa Houghton" userId="b46cf6e2bcae32b0" providerId="LiveId" clId="{CC726FB6-5E4A-4889-A248-DFCF549A9112}" dt="2021-10-30T07:26:17.590" v="999" actId="1076"/>
          <ac:spMkLst>
            <pc:docMk/>
            <pc:sldMk cId="1249792701" sldId="326"/>
            <ac:spMk id="7" creationId="{75A5FD9C-3B01-48C3-8961-B079290D056E}"/>
          </ac:spMkLst>
        </pc:spChg>
      </pc:sldChg>
      <pc:sldChg chg="add del">
        <pc:chgData name="Melissa Houghton" userId="b46cf6e2bcae32b0" providerId="LiveId" clId="{CC726FB6-5E4A-4889-A248-DFCF549A9112}" dt="2021-10-30T08:13:04.492" v="1016" actId="2890"/>
        <pc:sldMkLst>
          <pc:docMk/>
          <pc:sldMk cId="494410711" sldId="327"/>
        </pc:sldMkLst>
      </pc:sldChg>
      <pc:sldChg chg="addSp delSp modSp add del mod setBg modClrScheme chgLayout">
        <pc:chgData name="Melissa Houghton" userId="b46cf6e2bcae32b0" providerId="LiveId" clId="{CC726FB6-5E4A-4889-A248-DFCF549A9112}" dt="2021-10-30T08:28:47.247" v="1249" actId="47"/>
        <pc:sldMkLst>
          <pc:docMk/>
          <pc:sldMk cId="3062510717" sldId="327"/>
        </pc:sldMkLst>
        <pc:spChg chg="del mod ord">
          <ac:chgData name="Melissa Houghton" userId="b46cf6e2bcae32b0" providerId="LiveId" clId="{CC726FB6-5E4A-4889-A248-DFCF549A9112}" dt="2021-10-30T08:18:06.762" v="1032" actId="478"/>
          <ac:spMkLst>
            <pc:docMk/>
            <pc:sldMk cId="3062510717" sldId="327"/>
            <ac:spMk id="2" creationId="{E836349B-5753-4912-A051-0B9E4B3653AC}"/>
          </ac:spMkLst>
        </pc:spChg>
        <pc:spChg chg="mod ord">
          <ac:chgData name="Melissa Houghton" userId="b46cf6e2bcae32b0" providerId="LiveId" clId="{CC726FB6-5E4A-4889-A248-DFCF549A9112}" dt="2021-10-30T08:21:03.303" v="1061" actId="207"/>
          <ac:spMkLst>
            <pc:docMk/>
            <pc:sldMk cId="3062510717" sldId="327"/>
            <ac:spMk id="3" creationId="{F63A0685-3BB8-4A75-B190-F02FF762D9A8}"/>
          </ac:spMkLst>
        </pc:spChg>
        <pc:spChg chg="add mod ord">
          <ac:chgData name="Melissa Houghton" userId="b46cf6e2bcae32b0" providerId="LiveId" clId="{CC726FB6-5E4A-4889-A248-DFCF549A9112}" dt="2021-10-30T08:20:10.063" v="1051" actId="14100"/>
          <ac:spMkLst>
            <pc:docMk/>
            <pc:sldMk cId="3062510717" sldId="327"/>
            <ac:spMk id="4" creationId="{BDCE431A-F226-4129-925F-A0DB5F1D3C3D}"/>
          </ac:spMkLst>
        </pc:spChg>
        <pc:spChg chg="add">
          <ac:chgData name="Melissa Houghton" userId="b46cf6e2bcae32b0" providerId="LiveId" clId="{CC726FB6-5E4A-4889-A248-DFCF549A9112}" dt="2021-10-30T08:13:49.304" v="1022" actId="26606"/>
          <ac:spMkLst>
            <pc:docMk/>
            <pc:sldMk cId="3062510717" sldId="327"/>
            <ac:spMk id="71" creationId="{4845A0EE-C4C8-4AE1-B3C6-1261368AC036}"/>
          </ac:spMkLst>
        </pc:spChg>
        <pc:picChg chg="mod ord">
          <ac:chgData name="Melissa Houghton" userId="b46cf6e2bcae32b0" providerId="LiveId" clId="{CC726FB6-5E4A-4889-A248-DFCF549A9112}" dt="2021-10-30T08:13:49.304" v="1022" actId="26606"/>
          <ac:picMkLst>
            <pc:docMk/>
            <pc:sldMk cId="3062510717" sldId="327"/>
            <ac:picMk id="5" creationId="{B626D87F-006D-4F09-BEFC-FC47D8C72DD1}"/>
          </ac:picMkLst>
        </pc:picChg>
        <pc:picChg chg="add del mod ord modCrop">
          <ac:chgData name="Melissa Houghton" userId="b46cf6e2bcae32b0" providerId="LiveId" clId="{CC726FB6-5E4A-4889-A248-DFCF549A9112}" dt="2021-10-30T08:21:44.953" v="1062" actId="478"/>
          <ac:picMkLst>
            <pc:docMk/>
            <pc:sldMk cId="3062510717" sldId="327"/>
            <ac:picMk id="8" creationId="{D381BA86-8EBB-4B90-965D-6ED2B2BA4090}"/>
          </ac:picMkLst>
        </pc:picChg>
        <pc:picChg chg="mod ord">
          <ac:chgData name="Melissa Houghton" userId="b46cf6e2bcae32b0" providerId="LiveId" clId="{CC726FB6-5E4A-4889-A248-DFCF549A9112}" dt="2021-10-30T08:13:49.304" v="1022" actId="26606"/>
          <ac:picMkLst>
            <pc:docMk/>
            <pc:sldMk cId="3062510717" sldId="327"/>
            <ac:picMk id="4098" creationId="{8789AE61-A999-4771-8E1F-63626FA99013}"/>
          </ac:picMkLst>
        </pc:picChg>
      </pc:sldChg>
      <pc:sldChg chg="addSp delSp modSp add mod">
        <pc:chgData name="Melissa Houghton" userId="b46cf6e2bcae32b0" providerId="LiveId" clId="{CC726FB6-5E4A-4889-A248-DFCF549A9112}" dt="2021-10-30T08:29:39.019" v="1257" actId="18131"/>
        <pc:sldMkLst>
          <pc:docMk/>
          <pc:sldMk cId="1252155099" sldId="328"/>
        </pc:sldMkLst>
        <pc:spChg chg="mod">
          <ac:chgData name="Melissa Houghton" userId="b46cf6e2bcae32b0" providerId="LiveId" clId="{CC726FB6-5E4A-4889-A248-DFCF549A9112}" dt="2021-10-30T08:28:05.465" v="1248" actId="207"/>
          <ac:spMkLst>
            <pc:docMk/>
            <pc:sldMk cId="1252155099" sldId="328"/>
            <ac:spMk id="2" creationId="{5B146B97-732F-4A0A-A239-D69661443EEB}"/>
          </ac:spMkLst>
        </pc:spChg>
        <pc:spChg chg="add mod">
          <ac:chgData name="Melissa Houghton" userId="b46cf6e2bcae32b0" providerId="LiveId" clId="{CC726FB6-5E4A-4889-A248-DFCF549A9112}" dt="2021-10-30T08:22:22.262" v="1065" actId="242"/>
          <ac:spMkLst>
            <pc:docMk/>
            <pc:sldMk cId="1252155099" sldId="328"/>
            <ac:spMk id="7" creationId="{9B894E8C-8C70-4333-B9B7-EC1ED7B21521}"/>
          </ac:spMkLst>
        </pc:spChg>
        <pc:spChg chg="add mod ord">
          <ac:chgData name="Melissa Houghton" userId="b46cf6e2bcae32b0" providerId="LiveId" clId="{CC726FB6-5E4A-4889-A248-DFCF549A9112}" dt="2021-10-30T08:29:14.874" v="1252" actId="14100"/>
          <ac:spMkLst>
            <pc:docMk/>
            <pc:sldMk cId="1252155099" sldId="328"/>
            <ac:spMk id="8" creationId="{68BD5C47-80DB-4105-A794-0248633057F1}"/>
          </ac:spMkLst>
        </pc:spChg>
        <pc:spChg chg="add del mod">
          <ac:chgData name="Melissa Houghton" userId="b46cf6e2bcae32b0" providerId="LiveId" clId="{CC726FB6-5E4A-4889-A248-DFCF549A9112}" dt="2021-10-30T08:23:32.540" v="1069"/>
          <ac:spMkLst>
            <pc:docMk/>
            <pc:sldMk cId="1252155099" sldId="328"/>
            <ac:spMk id="9" creationId="{C28CFAC6-0391-4F20-BCA4-4BF41B906C36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11" creationId="{A13E69C5-3E63-49A0-A681-0D3C2707BD9C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12" creationId="{504F5DAD-C673-4CD4-8B91-070EE0825F16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13" creationId="{7BEA179B-208C-4DFC-8F60-27260070A284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14" creationId="{1A688C85-4628-4D5C-9150-02885C7907E7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15" creationId="{6327B56B-7675-4B78-9A3B-7E0EBE46F221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16" creationId="{E1C25963-0162-4716-9ADE-FDC9C4B288B1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17" creationId="{25BA22FB-E36D-4AB5-8470-BAA9EC4988C2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18" creationId="{7E68AED3-2C6C-4F7B-A057-038C07A2EE67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19" creationId="{8987642A-AE00-4BC5-A00C-3FB80886F906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0" creationId="{82935279-23B9-4513-AF9B-6BEC7D05D3D6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1" creationId="{DA7C083B-DD3F-4158-BC93-2A7813664916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2" creationId="{F282902C-85F4-4E81-ACF0-264788DFC661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3" creationId="{2DE7E633-ACC1-4B09-849A-CC18BFCDF016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4" creationId="{6681EAF1-F5F6-4303-8596-C3C289661137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5" creationId="{F1DAD5FC-DE6D-4BBB-9954-227F06928660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6" creationId="{15681968-79B9-43AD-9B89-263BAAE3F38A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7" creationId="{69F0C7EB-6348-4C4D-90E3-49AB3E76C392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8" creationId="{CF021F28-1EAD-44CC-B4B9-BB8D3557DD37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29" creationId="{DBCFECE9-D8C1-49F3-AA18-E2499DD9776F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0" creationId="{DE6A4E38-817E-42DB-B9C7-1B7B34820DF0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1" creationId="{AF817173-494E-4A0A-8AC7-3FF0FDB0EDD5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2" creationId="{4C81185A-37BC-45B1-9715-46F4ACA81C97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3" creationId="{57743383-09DB-43EA-B363-67BF6A1B185E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4" creationId="{94D18563-709B-4FE5-8138-A61D5BBE5CF5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5" creationId="{39C3C6E8-30A5-4AA6-93EE-8E28DB588E4B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6" creationId="{A80C19FF-478D-46A8-BEE1-3F296AE5F388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7" creationId="{404E9E40-B059-498D-A6CE-08517925BAC4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8" creationId="{7EFA4267-998B-4369-98C5-E60A0390F68D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39" creationId="{8EF213C4-EB35-45C1-9E10-D7950C8A9E0D}"/>
          </ac:spMkLst>
        </pc:spChg>
        <pc:spChg chg="mod">
          <ac:chgData name="Melissa Houghton" userId="b46cf6e2bcae32b0" providerId="LiveId" clId="{CC726FB6-5E4A-4889-A248-DFCF549A9112}" dt="2021-10-30T08:23:31.321" v="1068"/>
          <ac:spMkLst>
            <pc:docMk/>
            <pc:sldMk cId="1252155099" sldId="328"/>
            <ac:spMk id="40" creationId="{B4371FE9-C9E4-462C-8638-1FC9D15BA895}"/>
          </ac:spMkLst>
        </pc:spChg>
        <pc:spChg chg="add mod">
          <ac:chgData name="Melissa Houghton" userId="b46cf6e2bcae32b0" providerId="LiveId" clId="{CC726FB6-5E4A-4889-A248-DFCF549A9112}" dt="2021-10-30T08:26:58.417" v="1080" actId="1076"/>
          <ac:spMkLst>
            <pc:docMk/>
            <pc:sldMk cId="1252155099" sldId="328"/>
            <ac:spMk id="41" creationId="{881A3A67-5245-4101-A00D-480F59C76C1D}"/>
          </ac:spMkLst>
        </pc:spChg>
        <pc:spChg chg="add mod">
          <ac:chgData name="Melissa Houghton" userId="b46cf6e2bcae32b0" providerId="LiveId" clId="{CC726FB6-5E4A-4889-A248-DFCF549A9112}" dt="2021-10-30T08:27:50.658" v="1247" actId="1035"/>
          <ac:spMkLst>
            <pc:docMk/>
            <pc:sldMk cId="1252155099" sldId="328"/>
            <ac:spMk id="42" creationId="{F587132F-D2BA-403A-8427-18D0B2F4D804}"/>
          </ac:spMkLst>
        </pc:spChg>
        <pc:spChg chg="add mod">
          <ac:chgData name="Melissa Houghton" userId="b46cf6e2bcae32b0" providerId="LiveId" clId="{CC726FB6-5E4A-4889-A248-DFCF549A9112}" dt="2021-10-30T08:27:32.340" v="1181" actId="688"/>
          <ac:spMkLst>
            <pc:docMk/>
            <pc:sldMk cId="1252155099" sldId="328"/>
            <ac:spMk id="43" creationId="{35BA8F52-D1D8-4A92-9A50-54E1596C366D}"/>
          </ac:spMkLst>
        </pc:spChg>
        <pc:spChg chg="add mod">
          <ac:chgData name="Melissa Houghton" userId="b46cf6e2bcae32b0" providerId="LiveId" clId="{CC726FB6-5E4A-4889-A248-DFCF549A9112}" dt="2021-10-30T08:27:32.340" v="1181" actId="688"/>
          <ac:spMkLst>
            <pc:docMk/>
            <pc:sldMk cId="1252155099" sldId="328"/>
            <ac:spMk id="44" creationId="{EC429C28-3DE8-44AD-9D85-45AC829CB06F}"/>
          </ac:spMkLst>
        </pc:spChg>
        <pc:spChg chg="add mod">
          <ac:chgData name="Melissa Houghton" userId="b46cf6e2bcae32b0" providerId="LiveId" clId="{CC726FB6-5E4A-4889-A248-DFCF549A9112}" dt="2021-10-30T08:26:58.417" v="1080" actId="1076"/>
          <ac:spMkLst>
            <pc:docMk/>
            <pc:sldMk cId="1252155099" sldId="328"/>
            <ac:spMk id="45" creationId="{C094A704-0048-4519-9930-DCE9905E26B5}"/>
          </ac:spMkLst>
        </pc:spChg>
        <pc:spChg chg="add mod">
          <ac:chgData name="Melissa Houghton" userId="b46cf6e2bcae32b0" providerId="LiveId" clId="{CC726FB6-5E4A-4889-A248-DFCF549A9112}" dt="2021-10-30T08:26:58.417" v="1080" actId="1076"/>
          <ac:spMkLst>
            <pc:docMk/>
            <pc:sldMk cId="1252155099" sldId="328"/>
            <ac:spMk id="46" creationId="{E7E77BD8-9245-4BE7-87D0-8420236966FD}"/>
          </ac:spMkLst>
        </pc:spChg>
        <pc:spChg chg="add mod">
          <ac:chgData name="Melissa Houghton" userId="b46cf6e2bcae32b0" providerId="LiveId" clId="{CC726FB6-5E4A-4889-A248-DFCF549A9112}" dt="2021-10-30T08:26:58.417" v="1080" actId="1076"/>
          <ac:spMkLst>
            <pc:docMk/>
            <pc:sldMk cId="1252155099" sldId="328"/>
            <ac:spMk id="47" creationId="{C05A23CC-109B-4C53-941D-3F5E0384F240}"/>
          </ac:spMkLst>
        </pc:spChg>
        <pc:grpChg chg="add del mod">
          <ac:chgData name="Melissa Houghton" userId="b46cf6e2bcae32b0" providerId="LiveId" clId="{CC726FB6-5E4A-4889-A248-DFCF549A9112}" dt="2021-10-30T08:23:32.540" v="1069"/>
          <ac:grpSpMkLst>
            <pc:docMk/>
            <pc:sldMk cId="1252155099" sldId="328"/>
            <ac:grpSpMk id="10" creationId="{02912386-335D-4474-A39C-8A67CEB622E6}"/>
          </ac:grpSpMkLst>
        </pc:grpChg>
        <pc:picChg chg="add mod ord modCrop">
          <ac:chgData name="Melissa Houghton" userId="b46cf6e2bcae32b0" providerId="LiveId" clId="{CC726FB6-5E4A-4889-A248-DFCF549A9112}" dt="2021-10-30T08:29:39.019" v="1257" actId="18131"/>
          <ac:picMkLst>
            <pc:docMk/>
            <pc:sldMk cId="1252155099" sldId="328"/>
            <ac:picMk id="3" creationId="{5E2CDAB3-A1D7-43A4-A975-5FA7ADB6144E}"/>
          </ac:picMkLst>
        </pc:picChg>
        <pc:picChg chg="del mod modCrop">
          <ac:chgData name="Melissa Houghton" userId="b46cf6e2bcae32b0" providerId="LiveId" clId="{CC726FB6-5E4A-4889-A248-DFCF549A9112}" dt="2021-10-30T08:18:51.041" v="1037" actId="21"/>
          <ac:picMkLst>
            <pc:docMk/>
            <pc:sldMk cId="1252155099" sldId="328"/>
            <ac:picMk id="4" creationId="{6B0B644B-47CD-4168-B036-7EF05340E27B}"/>
          </ac:picMkLst>
        </pc:picChg>
        <pc:picChg chg="add mod">
          <ac:chgData name="Melissa Houghton" userId="b46cf6e2bcae32b0" providerId="LiveId" clId="{CC726FB6-5E4A-4889-A248-DFCF549A9112}" dt="2021-10-30T08:22:02.817" v="1063"/>
          <ac:picMkLst>
            <pc:docMk/>
            <pc:sldMk cId="1252155099" sldId="328"/>
            <ac:picMk id="5" creationId="{A4ADA1AE-DE2B-4557-9C68-ED3BCBF5CC25}"/>
          </ac:picMkLst>
        </pc:picChg>
        <pc:picChg chg="add mod">
          <ac:chgData name="Melissa Houghton" userId="b46cf6e2bcae32b0" providerId="LiveId" clId="{CC726FB6-5E4A-4889-A248-DFCF549A9112}" dt="2021-10-30T08:22:02.817" v="1063"/>
          <ac:picMkLst>
            <pc:docMk/>
            <pc:sldMk cId="1252155099" sldId="328"/>
            <ac:picMk id="6" creationId="{E9964C96-5738-4F9A-B0B0-A18001F5C7F4}"/>
          </ac:picMkLst>
        </pc:picChg>
      </pc:sldChg>
      <pc:sldChg chg="addSp delSp modSp new del mod modClrScheme chgLayout">
        <pc:chgData name="Melissa Houghton" userId="b46cf6e2bcae32b0" providerId="LiveId" clId="{CC726FB6-5E4A-4889-A248-DFCF549A9112}" dt="2021-10-30T08:55:35.253" v="1332" actId="47"/>
        <pc:sldMkLst>
          <pc:docMk/>
          <pc:sldMk cId="3065616925" sldId="329"/>
        </pc:sldMkLst>
        <pc:spChg chg="del">
          <ac:chgData name="Melissa Houghton" userId="b46cf6e2bcae32b0" providerId="LiveId" clId="{CC726FB6-5E4A-4889-A248-DFCF549A9112}" dt="2021-10-30T08:52:18.925" v="1303" actId="700"/>
          <ac:spMkLst>
            <pc:docMk/>
            <pc:sldMk cId="3065616925" sldId="329"/>
            <ac:spMk id="2" creationId="{B74325AA-024E-4343-92F4-EC84DB39B733}"/>
          </ac:spMkLst>
        </pc:spChg>
        <pc:spChg chg="del">
          <ac:chgData name="Melissa Houghton" userId="b46cf6e2bcae32b0" providerId="LiveId" clId="{CC726FB6-5E4A-4889-A248-DFCF549A9112}" dt="2021-10-30T08:52:18.925" v="1303" actId="700"/>
          <ac:spMkLst>
            <pc:docMk/>
            <pc:sldMk cId="3065616925" sldId="329"/>
            <ac:spMk id="3" creationId="{41F7D7E3-9FA0-49E6-B6F6-1039AB4EA59C}"/>
          </ac:spMkLst>
        </pc:spChg>
        <pc:spChg chg="del">
          <ac:chgData name="Melissa Houghton" userId="b46cf6e2bcae32b0" providerId="LiveId" clId="{CC726FB6-5E4A-4889-A248-DFCF549A9112}" dt="2021-10-30T08:52:18.925" v="1303" actId="700"/>
          <ac:spMkLst>
            <pc:docMk/>
            <pc:sldMk cId="3065616925" sldId="329"/>
            <ac:spMk id="4" creationId="{32018E69-F3C9-4F7B-A834-279E42592A95}"/>
          </ac:spMkLst>
        </pc:spChg>
        <pc:spChg chg="del">
          <ac:chgData name="Melissa Houghton" userId="b46cf6e2bcae32b0" providerId="LiveId" clId="{CC726FB6-5E4A-4889-A248-DFCF549A9112}" dt="2021-10-30T08:52:18.925" v="1303" actId="700"/>
          <ac:spMkLst>
            <pc:docMk/>
            <pc:sldMk cId="3065616925" sldId="329"/>
            <ac:spMk id="5" creationId="{0D82E581-AA60-4A44-A90F-6887B777D346}"/>
          </ac:spMkLst>
        </pc:spChg>
        <pc:spChg chg="del">
          <ac:chgData name="Melissa Houghton" userId="b46cf6e2bcae32b0" providerId="LiveId" clId="{CC726FB6-5E4A-4889-A248-DFCF549A9112}" dt="2021-10-30T08:52:18.925" v="1303" actId="700"/>
          <ac:spMkLst>
            <pc:docMk/>
            <pc:sldMk cId="3065616925" sldId="329"/>
            <ac:spMk id="6" creationId="{0103A416-AE64-4849-925D-654E078A4A26}"/>
          </ac:spMkLst>
        </pc:spChg>
        <pc:spChg chg="mod ord">
          <ac:chgData name="Melissa Houghton" userId="b46cf6e2bcae32b0" providerId="LiveId" clId="{CC726FB6-5E4A-4889-A248-DFCF549A9112}" dt="2021-10-30T08:52:18.925" v="1303" actId="700"/>
          <ac:spMkLst>
            <pc:docMk/>
            <pc:sldMk cId="3065616925" sldId="329"/>
            <ac:spMk id="7" creationId="{536889E9-C7C6-4427-B56B-F891D44F530C}"/>
          </ac:spMkLst>
        </pc:spChg>
        <pc:spChg chg="add del mod">
          <ac:chgData name="Melissa Houghton" userId="b46cf6e2bcae32b0" providerId="LiveId" clId="{CC726FB6-5E4A-4889-A248-DFCF549A9112}" dt="2021-10-30T08:52:31.600" v="1306" actId="478"/>
          <ac:spMkLst>
            <pc:docMk/>
            <pc:sldMk cId="3065616925" sldId="329"/>
            <ac:spMk id="9" creationId="{1792B9BC-BC99-4C8E-8167-6BCB03A1D264}"/>
          </ac:spMkLst>
        </pc:spChg>
        <pc:graphicFrameChg chg="add mod modGraphic">
          <ac:chgData name="Melissa Houghton" userId="b46cf6e2bcae32b0" providerId="LiveId" clId="{CC726FB6-5E4A-4889-A248-DFCF549A9112}" dt="2021-10-30T08:52:42.297" v="1309" actId="1076"/>
          <ac:graphicFrameMkLst>
            <pc:docMk/>
            <pc:sldMk cId="3065616925" sldId="329"/>
            <ac:graphicFrameMk id="8" creationId="{0D2E9A96-9ACC-40AD-B9EB-25AE50F0F2B3}"/>
          </ac:graphicFrameMkLst>
        </pc:graphicFrameChg>
      </pc:sldChg>
      <pc:sldChg chg="delSp modSp new del mod">
        <pc:chgData name="Melissa Houghton" userId="b46cf6e2bcae32b0" providerId="LiveId" clId="{CC726FB6-5E4A-4889-A248-DFCF549A9112}" dt="2021-10-30T09:20:44.227" v="1946" actId="47"/>
        <pc:sldMkLst>
          <pc:docMk/>
          <pc:sldMk cId="3141561170" sldId="329"/>
        </pc:sldMkLst>
        <pc:spChg chg="del">
          <ac:chgData name="Melissa Houghton" userId="b46cf6e2bcae32b0" providerId="LiveId" clId="{CC726FB6-5E4A-4889-A248-DFCF549A9112}" dt="2021-10-30T09:03:27.704" v="1596" actId="478"/>
          <ac:spMkLst>
            <pc:docMk/>
            <pc:sldMk cId="3141561170" sldId="329"/>
            <ac:spMk id="2" creationId="{5892D6AF-0CD3-4D16-A5AC-948D8FC47D57}"/>
          </ac:spMkLst>
        </pc:spChg>
        <pc:spChg chg="mod">
          <ac:chgData name="Melissa Houghton" userId="b46cf6e2bcae32b0" providerId="LiveId" clId="{CC726FB6-5E4A-4889-A248-DFCF549A9112}" dt="2021-10-30T09:03:18.573" v="1576" actId="20577"/>
          <ac:spMkLst>
            <pc:docMk/>
            <pc:sldMk cId="3141561170" sldId="329"/>
            <ac:spMk id="3" creationId="{FA0E795D-108E-40D8-8AD4-0B374E37B26C}"/>
          </ac:spMkLst>
        </pc:spChg>
        <pc:spChg chg="mod">
          <ac:chgData name="Melissa Houghton" userId="b46cf6e2bcae32b0" providerId="LiveId" clId="{CC726FB6-5E4A-4889-A248-DFCF549A9112}" dt="2021-10-30T09:06:57.891" v="1685" actId="27636"/>
          <ac:spMkLst>
            <pc:docMk/>
            <pc:sldMk cId="3141561170" sldId="329"/>
            <ac:spMk id="4" creationId="{A7F3827C-FE40-42C4-A847-EF5CCF38E84D}"/>
          </ac:spMkLst>
        </pc:spChg>
        <pc:spChg chg="mod">
          <ac:chgData name="Melissa Houghton" userId="b46cf6e2bcae32b0" providerId="LiveId" clId="{CC726FB6-5E4A-4889-A248-DFCF549A9112}" dt="2021-10-30T09:03:25.059" v="1595" actId="20577"/>
          <ac:spMkLst>
            <pc:docMk/>
            <pc:sldMk cId="3141561170" sldId="329"/>
            <ac:spMk id="5" creationId="{8B3800FB-BD69-46E9-8A8E-02ADE4BE2E50}"/>
          </ac:spMkLst>
        </pc:spChg>
        <pc:spChg chg="mod">
          <ac:chgData name="Melissa Houghton" userId="b46cf6e2bcae32b0" providerId="LiveId" clId="{CC726FB6-5E4A-4889-A248-DFCF549A9112}" dt="2021-10-30T09:06:59.051" v="1688" actId="20577"/>
          <ac:spMkLst>
            <pc:docMk/>
            <pc:sldMk cId="3141561170" sldId="329"/>
            <ac:spMk id="6" creationId="{553C0101-70CA-4984-813D-F2CE19D0A662}"/>
          </ac:spMkLst>
        </pc:spChg>
      </pc:sldChg>
      <pc:sldChg chg="addSp delSp modSp new mod setBg modClrScheme delDesignElem chgLayout">
        <pc:chgData name="Melissa Houghton" userId="b46cf6e2bcae32b0" providerId="LiveId" clId="{CC726FB6-5E4A-4889-A248-DFCF549A9112}" dt="2021-10-30T09:19:05.263" v="1945" actId="948"/>
        <pc:sldMkLst>
          <pc:docMk/>
          <pc:sldMk cId="4129229439" sldId="330"/>
        </pc:sldMkLst>
        <pc:spChg chg="del">
          <ac:chgData name="Melissa Houghton" userId="b46cf6e2bcae32b0" providerId="LiveId" clId="{CC726FB6-5E4A-4889-A248-DFCF549A9112}" dt="2021-10-30T09:05:36.496" v="1648" actId="700"/>
          <ac:spMkLst>
            <pc:docMk/>
            <pc:sldMk cId="4129229439" sldId="330"/>
            <ac:spMk id="2" creationId="{A6E429E6-BC95-40A5-9925-17AB71490172}"/>
          </ac:spMkLst>
        </pc:spChg>
        <pc:spChg chg="del">
          <ac:chgData name="Melissa Houghton" userId="b46cf6e2bcae32b0" providerId="LiveId" clId="{CC726FB6-5E4A-4889-A248-DFCF549A9112}" dt="2021-10-30T09:05:36.496" v="1648" actId="700"/>
          <ac:spMkLst>
            <pc:docMk/>
            <pc:sldMk cId="4129229439" sldId="330"/>
            <ac:spMk id="3" creationId="{C7FB3E21-4706-4496-BF0C-1E64AF0B2358}"/>
          </ac:spMkLst>
        </pc:spChg>
        <pc:spChg chg="del">
          <ac:chgData name="Melissa Houghton" userId="b46cf6e2bcae32b0" providerId="LiveId" clId="{CC726FB6-5E4A-4889-A248-DFCF549A9112}" dt="2021-10-30T09:05:36.496" v="1648" actId="700"/>
          <ac:spMkLst>
            <pc:docMk/>
            <pc:sldMk cId="4129229439" sldId="330"/>
            <ac:spMk id="4" creationId="{FFCBD38D-D68C-49CC-9D0F-6309912274E0}"/>
          </ac:spMkLst>
        </pc:spChg>
        <pc:spChg chg="del">
          <ac:chgData name="Melissa Houghton" userId="b46cf6e2bcae32b0" providerId="LiveId" clId="{CC726FB6-5E4A-4889-A248-DFCF549A9112}" dt="2021-10-30T09:05:36.496" v="1648" actId="700"/>
          <ac:spMkLst>
            <pc:docMk/>
            <pc:sldMk cId="4129229439" sldId="330"/>
            <ac:spMk id="5" creationId="{AA81D65D-53F2-49BF-B57F-310EB86DA0B0}"/>
          </ac:spMkLst>
        </pc:spChg>
        <pc:spChg chg="del">
          <ac:chgData name="Melissa Houghton" userId="b46cf6e2bcae32b0" providerId="LiveId" clId="{CC726FB6-5E4A-4889-A248-DFCF549A9112}" dt="2021-10-30T09:05:36.496" v="1648" actId="700"/>
          <ac:spMkLst>
            <pc:docMk/>
            <pc:sldMk cId="4129229439" sldId="330"/>
            <ac:spMk id="6" creationId="{58503084-0E59-4186-8826-A893024E548E}"/>
          </ac:spMkLst>
        </pc:spChg>
        <pc:spChg chg="mod ord">
          <ac:chgData name="Melissa Houghton" userId="b46cf6e2bcae32b0" providerId="LiveId" clId="{CC726FB6-5E4A-4889-A248-DFCF549A9112}" dt="2021-10-30T09:08:20.342" v="1703" actId="700"/>
          <ac:spMkLst>
            <pc:docMk/>
            <pc:sldMk cId="4129229439" sldId="330"/>
            <ac:spMk id="7" creationId="{D37764E9-FF96-4834-9E9A-7CC37664E1B8}"/>
          </ac:spMkLst>
        </pc:spChg>
        <pc:spChg chg="add del mod ord">
          <ac:chgData name="Melissa Houghton" userId="b46cf6e2bcae32b0" providerId="LiveId" clId="{CC726FB6-5E4A-4889-A248-DFCF549A9112}" dt="2021-10-30T09:07:32.736" v="1697" actId="478"/>
          <ac:spMkLst>
            <pc:docMk/>
            <pc:sldMk cId="4129229439" sldId="330"/>
            <ac:spMk id="9" creationId="{B025B7FC-2967-4521-9CD6-DC8BCD32767A}"/>
          </ac:spMkLst>
        </pc:spChg>
        <pc:spChg chg="add del mod ord">
          <ac:chgData name="Melissa Houghton" userId="b46cf6e2bcae32b0" providerId="LiveId" clId="{CC726FB6-5E4A-4889-A248-DFCF549A9112}" dt="2021-10-30T09:08:20.342" v="1703" actId="700"/>
          <ac:spMkLst>
            <pc:docMk/>
            <pc:sldMk cId="4129229439" sldId="330"/>
            <ac:spMk id="10" creationId="{B9FE625B-9B4A-4943-B170-C26EAB0AAD94}"/>
          </ac:spMkLst>
        </pc:spChg>
        <pc:spChg chg="mod">
          <ac:chgData name="Melissa Houghton" userId="b46cf6e2bcae32b0" providerId="LiveId" clId="{CC726FB6-5E4A-4889-A248-DFCF549A9112}" dt="2021-10-30T09:12:21.026" v="1841" actId="404"/>
          <ac:spMkLst>
            <pc:docMk/>
            <pc:sldMk cId="4129229439" sldId="330"/>
            <ac:spMk id="12" creationId="{D38ECF88-CED6-4EA6-A0B1-F07596E2E933}"/>
          </ac:spMkLst>
        </pc:spChg>
        <pc:spChg chg="add del">
          <ac:chgData name="Melissa Houghton" userId="b46cf6e2bcae32b0" providerId="LiveId" clId="{CC726FB6-5E4A-4889-A248-DFCF549A9112}" dt="2021-10-30T09:05:56.059" v="1651" actId="700"/>
          <ac:spMkLst>
            <pc:docMk/>
            <pc:sldMk cId="4129229439" sldId="330"/>
            <ac:spMk id="13" creationId="{6C4028FD-8BAA-4A19-BFDE-594D991B7552}"/>
          </ac:spMkLst>
        </pc:spChg>
        <pc:spChg chg="mod">
          <ac:chgData name="Melissa Houghton" userId="b46cf6e2bcae32b0" providerId="LiveId" clId="{CC726FB6-5E4A-4889-A248-DFCF549A9112}" dt="2021-10-30T09:18:53.249" v="1943" actId="948"/>
          <ac:spMkLst>
            <pc:docMk/>
            <pc:sldMk cId="4129229439" sldId="330"/>
            <ac:spMk id="14" creationId="{D30DE431-5A9F-48CA-9525-7EE26903F1B7}"/>
          </ac:spMkLst>
        </pc:spChg>
        <pc:spChg chg="mod">
          <ac:chgData name="Melissa Houghton" userId="b46cf6e2bcae32b0" providerId="LiveId" clId="{CC726FB6-5E4A-4889-A248-DFCF549A9112}" dt="2021-10-30T09:12:17.015" v="1837" actId="404"/>
          <ac:spMkLst>
            <pc:docMk/>
            <pc:sldMk cId="4129229439" sldId="330"/>
            <ac:spMk id="15" creationId="{2AF067EA-0A91-46FA-9CE6-195A9EE0039F}"/>
          </ac:spMkLst>
        </pc:spChg>
        <pc:spChg chg="mod">
          <ac:chgData name="Melissa Houghton" userId="b46cf6e2bcae32b0" providerId="LiveId" clId="{CC726FB6-5E4A-4889-A248-DFCF549A9112}" dt="2021-10-30T09:19:05.263" v="1945" actId="948"/>
          <ac:spMkLst>
            <pc:docMk/>
            <pc:sldMk cId="4129229439" sldId="330"/>
            <ac:spMk id="16" creationId="{C89B1E5A-8404-4FE9-AC43-56AE2A4D3FC5}"/>
          </ac:spMkLst>
        </pc:spChg>
        <pc:grpChg chg="mod">
          <ac:chgData name="Melissa Houghton" userId="b46cf6e2bcae32b0" providerId="LiveId" clId="{CC726FB6-5E4A-4889-A248-DFCF549A9112}" dt="2021-10-30T09:12:11.175" v="1833" actId="14100"/>
          <ac:grpSpMkLst>
            <pc:docMk/>
            <pc:sldMk cId="4129229439" sldId="330"/>
            <ac:grpSpMk id="11" creationId="{AACF3CCA-4C65-4553-BE63-C0D99D9D875B}"/>
          </ac:grpSpMkLst>
        </pc:grpChg>
        <pc:graphicFrameChg chg="add del mod modGraphic">
          <ac:chgData name="Melissa Houghton" userId="b46cf6e2bcae32b0" providerId="LiveId" clId="{CC726FB6-5E4A-4889-A248-DFCF549A9112}" dt="2021-10-30T09:11:11.613" v="1820" actId="18245"/>
          <ac:graphicFrameMkLst>
            <pc:docMk/>
            <pc:sldMk cId="4129229439" sldId="330"/>
            <ac:graphicFrameMk id="8" creationId="{B6F4A0B7-E43B-4A56-B351-4379E462726E}"/>
          </ac:graphicFrameMkLst>
        </pc:graphicFrameChg>
      </pc:sldChg>
      <pc:sldChg chg="new del">
        <pc:chgData name="Melissa Houghton" userId="b46cf6e2bcae32b0" providerId="LiveId" clId="{CC726FB6-5E4A-4889-A248-DFCF549A9112}" dt="2021-10-30T09:41:24.869" v="2124" actId="47"/>
        <pc:sldMkLst>
          <pc:docMk/>
          <pc:sldMk cId="4028814696" sldId="331"/>
        </pc:sldMkLst>
      </pc:sldChg>
      <pc:sldChg chg="addSp delSp modSp add del mod modClrScheme chgLayout">
        <pc:chgData name="Melissa Houghton" userId="b46cf6e2bcae32b0" providerId="LiveId" clId="{CC726FB6-5E4A-4889-A248-DFCF549A9112}" dt="2021-10-30T09:05:30.751" v="1647" actId="47"/>
        <pc:sldMkLst>
          <pc:docMk/>
          <pc:sldMk cId="4240242875" sldId="331"/>
        </pc:sldMkLst>
        <pc:spChg chg="add del mod ord">
          <ac:chgData name="Melissa Houghton" userId="b46cf6e2bcae32b0" providerId="LiveId" clId="{CC726FB6-5E4A-4889-A248-DFCF549A9112}" dt="2021-10-30T09:04:43.869" v="1646" actId="700"/>
          <ac:spMkLst>
            <pc:docMk/>
            <pc:sldMk cId="4240242875" sldId="331"/>
            <ac:spMk id="2" creationId="{FA50A7BD-772D-454F-9FB4-72574E57E67F}"/>
          </ac:spMkLst>
        </pc:spChg>
        <pc:spChg chg="mod ord">
          <ac:chgData name="Melissa Houghton" userId="b46cf6e2bcae32b0" providerId="LiveId" clId="{CC726FB6-5E4A-4889-A248-DFCF549A9112}" dt="2021-10-30T09:04:43.869" v="1646" actId="700"/>
          <ac:spMkLst>
            <pc:docMk/>
            <pc:sldMk cId="4240242875" sldId="331"/>
            <ac:spMk id="3" creationId="{FA0E795D-108E-40D8-8AD4-0B374E37B26C}"/>
          </ac:spMkLst>
        </pc:spChg>
        <pc:spChg chg="mod ord">
          <ac:chgData name="Melissa Houghton" userId="b46cf6e2bcae32b0" providerId="LiveId" clId="{CC726FB6-5E4A-4889-A248-DFCF549A9112}" dt="2021-10-30T09:04:43.869" v="1646" actId="700"/>
          <ac:spMkLst>
            <pc:docMk/>
            <pc:sldMk cId="4240242875" sldId="331"/>
            <ac:spMk id="4" creationId="{A7F3827C-FE40-42C4-A847-EF5CCF38E84D}"/>
          </ac:spMkLst>
        </pc:spChg>
        <pc:spChg chg="mod ord">
          <ac:chgData name="Melissa Houghton" userId="b46cf6e2bcae32b0" providerId="LiveId" clId="{CC726FB6-5E4A-4889-A248-DFCF549A9112}" dt="2021-10-30T09:04:43.869" v="1646" actId="700"/>
          <ac:spMkLst>
            <pc:docMk/>
            <pc:sldMk cId="4240242875" sldId="331"/>
            <ac:spMk id="5" creationId="{8B3800FB-BD69-46E9-8A8E-02ADE4BE2E50}"/>
          </ac:spMkLst>
        </pc:spChg>
        <pc:spChg chg="mod ord">
          <ac:chgData name="Melissa Houghton" userId="b46cf6e2bcae32b0" providerId="LiveId" clId="{CC726FB6-5E4A-4889-A248-DFCF549A9112}" dt="2021-10-30T09:04:43.869" v="1646" actId="700"/>
          <ac:spMkLst>
            <pc:docMk/>
            <pc:sldMk cId="4240242875" sldId="331"/>
            <ac:spMk id="6" creationId="{553C0101-70CA-4984-813D-F2CE19D0A662}"/>
          </ac:spMkLst>
        </pc:spChg>
        <pc:spChg chg="mod ord">
          <ac:chgData name="Melissa Houghton" userId="b46cf6e2bcae32b0" providerId="LiveId" clId="{CC726FB6-5E4A-4889-A248-DFCF549A9112}" dt="2021-10-30T09:04:43.869" v="1646" actId="700"/>
          <ac:spMkLst>
            <pc:docMk/>
            <pc:sldMk cId="4240242875" sldId="331"/>
            <ac:spMk id="7" creationId="{DD859387-4BEF-4175-AA35-27C0993693C7}"/>
          </ac:spMkLst>
        </pc:spChg>
        <pc:spChg chg="add mod ord">
          <ac:chgData name="Melissa Houghton" userId="b46cf6e2bcae32b0" providerId="LiveId" clId="{CC726FB6-5E4A-4889-A248-DFCF549A9112}" dt="2021-10-30T09:04:43.869" v="1646" actId="700"/>
          <ac:spMkLst>
            <pc:docMk/>
            <pc:sldMk cId="4240242875" sldId="331"/>
            <ac:spMk id="8" creationId="{8BCDAABB-796F-4B2F-82BD-117BC152EBA6}"/>
          </ac:spMkLst>
        </pc:spChg>
      </pc:sldChg>
      <pc:sldChg chg="addSp delSp modSp add del mod modClrScheme chgLayout">
        <pc:chgData name="Melissa Houghton" userId="b46cf6e2bcae32b0" providerId="LiveId" clId="{CC726FB6-5E4A-4889-A248-DFCF549A9112}" dt="2021-10-30T09:30:19.498" v="2079" actId="47"/>
        <pc:sldMkLst>
          <pc:docMk/>
          <pc:sldMk cId="2364173319" sldId="332"/>
        </pc:sldMkLst>
        <pc:spChg chg="del mod ord">
          <ac:chgData name="Melissa Houghton" userId="b46cf6e2bcae32b0" providerId="LiveId" clId="{CC726FB6-5E4A-4889-A248-DFCF549A9112}" dt="2021-10-30T09:23:11.984" v="1954" actId="478"/>
          <ac:spMkLst>
            <pc:docMk/>
            <pc:sldMk cId="2364173319" sldId="332"/>
            <ac:spMk id="2" creationId="{029FE3FC-D1E2-764E-8278-BB37780282A6}"/>
          </ac:spMkLst>
        </pc:spChg>
        <pc:spChg chg="del">
          <ac:chgData name="Melissa Houghton" userId="b46cf6e2bcae32b0" providerId="LiveId" clId="{CC726FB6-5E4A-4889-A248-DFCF549A9112}" dt="2021-10-30T09:22:10.133" v="1952" actId="700"/>
          <ac:spMkLst>
            <pc:docMk/>
            <pc:sldMk cId="2364173319" sldId="332"/>
            <ac:spMk id="3" creationId="{163FC28D-518A-BF48-8B64-C8BF638EE003}"/>
          </ac:spMkLst>
        </pc:spChg>
        <pc:spChg chg="mod ord">
          <ac:chgData name="Melissa Houghton" userId="b46cf6e2bcae32b0" providerId="LiveId" clId="{CC726FB6-5E4A-4889-A248-DFCF549A9112}" dt="2021-10-30T09:22:44.427" v="1953" actId="700"/>
          <ac:spMkLst>
            <pc:docMk/>
            <pc:sldMk cId="2364173319" sldId="332"/>
            <ac:spMk id="5" creationId="{6741603F-4FF7-4102-853C-48F8FEC986A9}"/>
          </ac:spMkLst>
        </pc:spChg>
        <pc:spChg chg="add del mod">
          <ac:chgData name="Melissa Houghton" userId="b46cf6e2bcae32b0" providerId="LiveId" clId="{CC726FB6-5E4A-4889-A248-DFCF549A9112}" dt="2021-10-30T09:23:14.749" v="1955" actId="478"/>
          <ac:spMkLst>
            <pc:docMk/>
            <pc:sldMk cId="2364173319" sldId="332"/>
            <ac:spMk id="7" creationId="{5AC56DC6-C374-4BA6-A43E-8D96126360EC}"/>
          </ac:spMkLst>
        </pc:spChg>
        <pc:spChg chg="add del mod">
          <ac:chgData name="Melissa Houghton" userId="b46cf6e2bcae32b0" providerId="LiveId" clId="{CC726FB6-5E4A-4889-A248-DFCF549A9112}" dt="2021-10-30T09:23:24.452" v="1965"/>
          <ac:spMkLst>
            <pc:docMk/>
            <pc:sldMk cId="2364173319" sldId="332"/>
            <ac:spMk id="8" creationId="{B5888FA7-3DB9-45DD-8DA3-2347F964D584}"/>
          </ac:spMkLst>
        </pc:spChg>
        <pc:spChg chg="mod">
          <ac:chgData name="Melissa Houghton" userId="b46cf6e2bcae32b0" providerId="LiveId" clId="{CC726FB6-5E4A-4889-A248-DFCF549A9112}" dt="2021-10-30T09:23:15.784" v="1956"/>
          <ac:spMkLst>
            <pc:docMk/>
            <pc:sldMk cId="2364173319" sldId="332"/>
            <ac:spMk id="16" creationId="{877FA00D-EE5D-4242-8D4F-4AC4BEDC4F3D}"/>
          </ac:spMkLst>
        </pc:spChg>
        <pc:spChg chg="mod">
          <ac:chgData name="Melissa Houghton" userId="b46cf6e2bcae32b0" providerId="LiveId" clId="{CC726FB6-5E4A-4889-A248-DFCF549A9112}" dt="2021-10-30T09:23:15.784" v="1956"/>
          <ac:spMkLst>
            <pc:docMk/>
            <pc:sldMk cId="2364173319" sldId="332"/>
            <ac:spMk id="18" creationId="{D6101BE5-1087-4F68-9F78-3449D9001E02}"/>
          </ac:spMkLst>
        </pc:spChg>
        <pc:spChg chg="mod">
          <ac:chgData name="Melissa Houghton" userId="b46cf6e2bcae32b0" providerId="LiveId" clId="{CC726FB6-5E4A-4889-A248-DFCF549A9112}" dt="2021-10-30T09:23:15.784" v="1956"/>
          <ac:spMkLst>
            <pc:docMk/>
            <pc:sldMk cId="2364173319" sldId="332"/>
            <ac:spMk id="19" creationId="{8722B636-9087-4E87-B027-37DF45775A2C}"/>
          </ac:spMkLst>
        </pc:spChg>
        <pc:spChg chg="mod">
          <ac:chgData name="Melissa Houghton" userId="b46cf6e2bcae32b0" providerId="LiveId" clId="{CC726FB6-5E4A-4889-A248-DFCF549A9112}" dt="2021-10-30T09:23:15.784" v="1956"/>
          <ac:spMkLst>
            <pc:docMk/>
            <pc:sldMk cId="2364173319" sldId="332"/>
            <ac:spMk id="20" creationId="{8CC85D69-0C79-411A-A088-C736CA4C36E2}"/>
          </ac:spMkLst>
        </pc:spChg>
        <pc:spChg chg="mod">
          <ac:chgData name="Melissa Houghton" userId="b46cf6e2bcae32b0" providerId="LiveId" clId="{CC726FB6-5E4A-4889-A248-DFCF549A9112}" dt="2021-10-30T09:23:15.784" v="1956"/>
          <ac:spMkLst>
            <pc:docMk/>
            <pc:sldMk cId="2364173319" sldId="332"/>
            <ac:spMk id="21" creationId="{355E32A7-380D-4225-A6E8-4EA54222BAD7}"/>
          </ac:spMkLst>
        </pc:spChg>
        <pc:spChg chg="mod">
          <ac:chgData name="Melissa Houghton" userId="b46cf6e2bcae32b0" providerId="LiveId" clId="{CC726FB6-5E4A-4889-A248-DFCF549A9112}" dt="2021-10-30T09:23:15.784" v="1956"/>
          <ac:spMkLst>
            <pc:docMk/>
            <pc:sldMk cId="2364173319" sldId="332"/>
            <ac:spMk id="22" creationId="{1F592B6F-49AA-4EB1-9583-EAAFB012F956}"/>
          </ac:spMkLst>
        </pc:spChg>
        <pc:spChg chg="mod">
          <ac:chgData name="Melissa Houghton" userId="b46cf6e2bcae32b0" providerId="LiveId" clId="{CC726FB6-5E4A-4889-A248-DFCF549A9112}" dt="2021-10-30T09:23:15.784" v="1956"/>
          <ac:spMkLst>
            <pc:docMk/>
            <pc:sldMk cId="2364173319" sldId="332"/>
            <ac:spMk id="23" creationId="{92508CB8-963B-4FC6-94A2-1150E054CAC9}"/>
          </ac:spMkLst>
        </pc:spChg>
        <pc:spChg chg="add del mod">
          <ac:chgData name="Melissa Houghton" userId="b46cf6e2bcae32b0" providerId="LiveId" clId="{CC726FB6-5E4A-4889-A248-DFCF549A9112}" dt="2021-10-30T09:23:24.452" v="1965"/>
          <ac:spMkLst>
            <pc:docMk/>
            <pc:sldMk cId="2364173319" sldId="332"/>
            <ac:spMk id="24" creationId="{5A3761E2-5515-40D0-992E-0C05A0CF50E4}"/>
          </ac:spMkLst>
        </pc:spChg>
        <pc:spChg chg="add del mod">
          <ac:chgData name="Melissa Houghton" userId="b46cf6e2bcae32b0" providerId="LiveId" clId="{CC726FB6-5E4A-4889-A248-DFCF549A9112}" dt="2021-10-30T09:23:43.848" v="1978" actId="478"/>
          <ac:spMkLst>
            <pc:docMk/>
            <pc:sldMk cId="2364173319" sldId="332"/>
            <ac:spMk id="25" creationId="{8A359DCA-3E22-4962-B3D4-82FB38090951}"/>
          </ac:spMkLst>
        </pc:spChg>
        <pc:spChg chg="mod">
          <ac:chgData name="Melissa Houghton" userId="b46cf6e2bcae32b0" providerId="LiveId" clId="{CC726FB6-5E4A-4889-A248-DFCF549A9112}" dt="2021-10-30T09:23:28.440" v="1966"/>
          <ac:spMkLst>
            <pc:docMk/>
            <pc:sldMk cId="2364173319" sldId="332"/>
            <ac:spMk id="33" creationId="{6BBEDEBF-751E-4FFC-A275-6C1AECA19F9E}"/>
          </ac:spMkLst>
        </pc:spChg>
        <pc:spChg chg="mod">
          <ac:chgData name="Melissa Houghton" userId="b46cf6e2bcae32b0" providerId="LiveId" clId="{CC726FB6-5E4A-4889-A248-DFCF549A9112}" dt="2021-10-30T09:23:28.440" v="1966"/>
          <ac:spMkLst>
            <pc:docMk/>
            <pc:sldMk cId="2364173319" sldId="332"/>
            <ac:spMk id="35" creationId="{E5694A05-0318-441D-BD4A-D506DF435412}"/>
          </ac:spMkLst>
        </pc:spChg>
        <pc:spChg chg="mod">
          <ac:chgData name="Melissa Houghton" userId="b46cf6e2bcae32b0" providerId="LiveId" clId="{CC726FB6-5E4A-4889-A248-DFCF549A9112}" dt="2021-10-30T09:25:48.116" v="2027" actId="207"/>
          <ac:spMkLst>
            <pc:docMk/>
            <pc:sldMk cId="2364173319" sldId="332"/>
            <ac:spMk id="36" creationId="{F9B06FF9-746C-420B-9B8E-6161DBEA5354}"/>
          </ac:spMkLst>
        </pc:spChg>
        <pc:spChg chg="mod">
          <ac:chgData name="Melissa Houghton" userId="b46cf6e2bcae32b0" providerId="LiveId" clId="{CC726FB6-5E4A-4889-A248-DFCF549A9112}" dt="2021-10-30T09:25:48.116" v="2027" actId="207"/>
          <ac:spMkLst>
            <pc:docMk/>
            <pc:sldMk cId="2364173319" sldId="332"/>
            <ac:spMk id="37" creationId="{0497919F-5754-4FF0-9968-ED56DE51268F}"/>
          </ac:spMkLst>
        </pc:spChg>
        <pc:spChg chg="mod">
          <ac:chgData name="Melissa Houghton" userId="b46cf6e2bcae32b0" providerId="LiveId" clId="{CC726FB6-5E4A-4889-A248-DFCF549A9112}" dt="2021-10-30T09:23:28.440" v="1966"/>
          <ac:spMkLst>
            <pc:docMk/>
            <pc:sldMk cId="2364173319" sldId="332"/>
            <ac:spMk id="38" creationId="{D726CF73-ED0C-498F-AD5F-0B9BBBDFE0DD}"/>
          </ac:spMkLst>
        </pc:spChg>
        <pc:spChg chg="mod">
          <ac:chgData name="Melissa Houghton" userId="b46cf6e2bcae32b0" providerId="LiveId" clId="{CC726FB6-5E4A-4889-A248-DFCF549A9112}" dt="2021-10-30T09:23:28.440" v="1966"/>
          <ac:spMkLst>
            <pc:docMk/>
            <pc:sldMk cId="2364173319" sldId="332"/>
            <ac:spMk id="39" creationId="{779DA101-EFD6-43BD-B6FC-201719525104}"/>
          </ac:spMkLst>
        </pc:spChg>
        <pc:spChg chg="mod">
          <ac:chgData name="Melissa Houghton" userId="b46cf6e2bcae32b0" providerId="LiveId" clId="{CC726FB6-5E4A-4889-A248-DFCF549A9112}" dt="2021-10-30T09:25:48.116" v="2027" actId="207"/>
          <ac:spMkLst>
            <pc:docMk/>
            <pc:sldMk cId="2364173319" sldId="332"/>
            <ac:spMk id="40" creationId="{C7FD580E-1BDF-40BE-AC7A-85B51E866DE5}"/>
          </ac:spMkLst>
        </pc:spChg>
        <pc:spChg chg="add mod">
          <ac:chgData name="Melissa Houghton" userId="b46cf6e2bcae32b0" providerId="LiveId" clId="{CC726FB6-5E4A-4889-A248-DFCF549A9112}" dt="2021-10-30T09:24:47.407" v="2022" actId="12788"/>
          <ac:spMkLst>
            <pc:docMk/>
            <pc:sldMk cId="2364173319" sldId="332"/>
            <ac:spMk id="41" creationId="{7A2746D3-6F08-4BDA-A8DF-64B88D7C8D47}"/>
          </ac:spMkLst>
        </pc:spChg>
        <pc:spChg chg="add mod">
          <ac:chgData name="Melissa Houghton" userId="b46cf6e2bcae32b0" providerId="LiveId" clId="{CC726FB6-5E4A-4889-A248-DFCF549A9112}" dt="2021-10-30T09:26:14.629" v="2032" actId="120"/>
          <ac:spMkLst>
            <pc:docMk/>
            <pc:sldMk cId="2364173319" sldId="332"/>
            <ac:spMk id="43" creationId="{5C79C0F1-6026-41DE-BFEC-4A16151E1BD7}"/>
          </ac:spMkLst>
        </pc:spChg>
        <pc:grpChg chg="add del mod">
          <ac:chgData name="Melissa Houghton" userId="b46cf6e2bcae32b0" providerId="LiveId" clId="{CC726FB6-5E4A-4889-A248-DFCF549A9112}" dt="2021-10-30T09:23:24.452" v="1965"/>
          <ac:grpSpMkLst>
            <pc:docMk/>
            <pc:sldMk cId="2364173319" sldId="332"/>
            <ac:grpSpMk id="10" creationId="{9A6EA843-D729-45BE-A9A5-C3466A4890B5}"/>
          </ac:grpSpMkLst>
        </pc:grpChg>
        <pc:grpChg chg="mod">
          <ac:chgData name="Melissa Houghton" userId="b46cf6e2bcae32b0" providerId="LiveId" clId="{CC726FB6-5E4A-4889-A248-DFCF549A9112}" dt="2021-10-30T09:23:15.784" v="1956"/>
          <ac:grpSpMkLst>
            <pc:docMk/>
            <pc:sldMk cId="2364173319" sldId="332"/>
            <ac:grpSpMk id="11" creationId="{D83BCE31-435A-4AF0-8E62-C12AE5E5D797}"/>
          </ac:grpSpMkLst>
        </pc:grpChg>
        <pc:grpChg chg="mod">
          <ac:chgData name="Melissa Houghton" userId="b46cf6e2bcae32b0" providerId="LiveId" clId="{CC726FB6-5E4A-4889-A248-DFCF549A9112}" dt="2021-10-30T09:23:15.784" v="1956"/>
          <ac:grpSpMkLst>
            <pc:docMk/>
            <pc:sldMk cId="2364173319" sldId="332"/>
            <ac:grpSpMk id="12" creationId="{5FA6F868-6720-48C8-A1D5-A03C02247165}"/>
          </ac:grpSpMkLst>
        </pc:grpChg>
        <pc:grpChg chg="mod">
          <ac:chgData name="Melissa Houghton" userId="b46cf6e2bcae32b0" providerId="LiveId" clId="{CC726FB6-5E4A-4889-A248-DFCF549A9112}" dt="2021-10-30T09:23:15.784" v="1956"/>
          <ac:grpSpMkLst>
            <pc:docMk/>
            <pc:sldMk cId="2364173319" sldId="332"/>
            <ac:grpSpMk id="13" creationId="{15F43A4A-8C57-4216-A4E2-C37504BBB5E7}"/>
          </ac:grpSpMkLst>
        </pc:grpChg>
        <pc:grpChg chg="mod">
          <ac:chgData name="Melissa Houghton" userId="b46cf6e2bcae32b0" providerId="LiveId" clId="{CC726FB6-5E4A-4889-A248-DFCF549A9112}" dt="2021-10-30T09:23:15.784" v="1956"/>
          <ac:grpSpMkLst>
            <pc:docMk/>
            <pc:sldMk cId="2364173319" sldId="332"/>
            <ac:grpSpMk id="14" creationId="{6EF5CD8E-DB01-41A3-965F-3BF78726DA82}"/>
          </ac:grpSpMkLst>
        </pc:grpChg>
        <pc:grpChg chg="mod">
          <ac:chgData name="Melissa Houghton" userId="b46cf6e2bcae32b0" providerId="LiveId" clId="{CC726FB6-5E4A-4889-A248-DFCF549A9112}" dt="2021-10-30T09:23:15.784" v="1956"/>
          <ac:grpSpMkLst>
            <pc:docMk/>
            <pc:sldMk cId="2364173319" sldId="332"/>
            <ac:grpSpMk id="15" creationId="{7BDFF35C-5B41-499D-83E0-27C7120B8416}"/>
          </ac:grpSpMkLst>
        </pc:grpChg>
        <pc:grpChg chg="add mod">
          <ac:chgData name="Melissa Houghton" userId="b46cf6e2bcae32b0" providerId="LiveId" clId="{CC726FB6-5E4A-4889-A248-DFCF549A9112}" dt="2021-10-30T09:25:13.683" v="2026" actId="1076"/>
          <ac:grpSpMkLst>
            <pc:docMk/>
            <pc:sldMk cId="2364173319" sldId="332"/>
            <ac:grpSpMk id="27" creationId="{33ECE829-59C5-4346-BC88-E32076CE7B6B}"/>
          </ac:grpSpMkLst>
        </pc:grpChg>
        <pc:grpChg chg="mod">
          <ac:chgData name="Melissa Houghton" userId="b46cf6e2bcae32b0" providerId="LiveId" clId="{CC726FB6-5E4A-4889-A248-DFCF549A9112}" dt="2021-10-30T09:23:28.440" v="1966"/>
          <ac:grpSpMkLst>
            <pc:docMk/>
            <pc:sldMk cId="2364173319" sldId="332"/>
            <ac:grpSpMk id="28" creationId="{9963AC0E-67F2-4853-9C35-A6608CDFC90A}"/>
          </ac:grpSpMkLst>
        </pc:grpChg>
        <pc:grpChg chg="mod">
          <ac:chgData name="Melissa Houghton" userId="b46cf6e2bcae32b0" providerId="LiveId" clId="{CC726FB6-5E4A-4889-A248-DFCF549A9112}" dt="2021-10-30T09:23:28.440" v="1966"/>
          <ac:grpSpMkLst>
            <pc:docMk/>
            <pc:sldMk cId="2364173319" sldId="332"/>
            <ac:grpSpMk id="29" creationId="{DA904B38-CDA6-4324-B20D-9D0B28D399FB}"/>
          </ac:grpSpMkLst>
        </pc:grpChg>
        <pc:grpChg chg="mod">
          <ac:chgData name="Melissa Houghton" userId="b46cf6e2bcae32b0" providerId="LiveId" clId="{CC726FB6-5E4A-4889-A248-DFCF549A9112}" dt="2021-10-30T09:23:28.440" v="1966"/>
          <ac:grpSpMkLst>
            <pc:docMk/>
            <pc:sldMk cId="2364173319" sldId="332"/>
            <ac:grpSpMk id="30" creationId="{4181F101-18C6-4C62-B54E-A96B8CF4F482}"/>
          </ac:grpSpMkLst>
        </pc:grpChg>
        <pc:grpChg chg="mod">
          <ac:chgData name="Melissa Houghton" userId="b46cf6e2bcae32b0" providerId="LiveId" clId="{CC726FB6-5E4A-4889-A248-DFCF549A9112}" dt="2021-10-30T09:23:28.440" v="1966"/>
          <ac:grpSpMkLst>
            <pc:docMk/>
            <pc:sldMk cId="2364173319" sldId="332"/>
            <ac:grpSpMk id="31" creationId="{61D0530A-764E-4C12-9A50-5F613F961FB6}"/>
          </ac:grpSpMkLst>
        </pc:grpChg>
        <pc:grpChg chg="mod">
          <ac:chgData name="Melissa Houghton" userId="b46cf6e2bcae32b0" providerId="LiveId" clId="{CC726FB6-5E4A-4889-A248-DFCF549A9112}" dt="2021-10-30T09:23:28.440" v="1966"/>
          <ac:grpSpMkLst>
            <pc:docMk/>
            <pc:sldMk cId="2364173319" sldId="332"/>
            <ac:grpSpMk id="32" creationId="{19473826-D003-4902-9208-41DB946AAEA8}"/>
          </ac:grpSpMkLst>
        </pc:grpChg>
        <pc:picChg chg="mod">
          <ac:chgData name="Melissa Houghton" userId="b46cf6e2bcae32b0" providerId="LiveId" clId="{CC726FB6-5E4A-4889-A248-DFCF549A9112}" dt="2021-10-30T09:25:54.351" v="2028" actId="1076"/>
          <ac:picMkLst>
            <pc:docMk/>
            <pc:sldMk cId="2364173319" sldId="332"/>
            <ac:picMk id="4" creationId="{92F3B251-7903-A84E-ADBD-87B131AF9AC7}"/>
          </ac:picMkLst>
        </pc:picChg>
        <pc:picChg chg="add del mod">
          <ac:chgData name="Melissa Houghton" userId="b46cf6e2bcae32b0" providerId="LiveId" clId="{CC726FB6-5E4A-4889-A248-DFCF549A9112}" dt="2021-10-30T09:23:24.452" v="1965"/>
          <ac:picMkLst>
            <pc:docMk/>
            <pc:sldMk cId="2364173319" sldId="332"/>
            <ac:picMk id="9" creationId="{4E0363E4-80BC-460F-807E-90CFFF6ED97C}"/>
          </ac:picMkLst>
        </pc:picChg>
        <pc:picChg chg="mod">
          <ac:chgData name="Melissa Houghton" userId="b46cf6e2bcae32b0" providerId="LiveId" clId="{CC726FB6-5E4A-4889-A248-DFCF549A9112}" dt="2021-10-30T09:23:15.784" v="1956"/>
          <ac:picMkLst>
            <pc:docMk/>
            <pc:sldMk cId="2364173319" sldId="332"/>
            <ac:picMk id="17" creationId="{DA1B2893-EB93-4274-A848-ECDF10CC3659}"/>
          </ac:picMkLst>
        </pc:picChg>
        <pc:picChg chg="add mod">
          <ac:chgData name="Melissa Houghton" userId="b46cf6e2bcae32b0" providerId="LiveId" clId="{CC726FB6-5E4A-4889-A248-DFCF549A9112}" dt="2021-10-30T09:26:13.593" v="2031" actId="1076"/>
          <ac:picMkLst>
            <pc:docMk/>
            <pc:sldMk cId="2364173319" sldId="332"/>
            <ac:picMk id="26" creationId="{AAD2F793-ECAB-42DB-ACEF-91664B518C3B}"/>
          </ac:picMkLst>
        </pc:picChg>
        <pc:picChg chg="mod">
          <ac:chgData name="Melissa Houghton" userId="b46cf6e2bcae32b0" providerId="LiveId" clId="{CC726FB6-5E4A-4889-A248-DFCF549A9112}" dt="2021-10-30T09:25:48.116" v="2027" actId="207"/>
          <ac:picMkLst>
            <pc:docMk/>
            <pc:sldMk cId="2364173319" sldId="332"/>
            <ac:picMk id="34" creationId="{DF92DC4B-C847-49CA-9524-7418C5C9F7A5}"/>
          </ac:picMkLst>
        </pc:picChg>
      </pc:sldChg>
      <pc:sldChg chg="addSp delSp modSp add del mod">
        <pc:chgData name="Melissa Houghton" userId="b46cf6e2bcae32b0" providerId="LiveId" clId="{CC726FB6-5E4A-4889-A248-DFCF549A9112}" dt="2021-10-30T09:30:16.768" v="2078" actId="47"/>
        <pc:sldMkLst>
          <pc:docMk/>
          <pc:sldMk cId="2300173485" sldId="333"/>
        </pc:sldMkLst>
        <pc:spChg chg="del">
          <ac:chgData name="Melissa Houghton" userId="b46cf6e2bcae32b0" providerId="LiveId" clId="{CC726FB6-5E4A-4889-A248-DFCF549A9112}" dt="2021-10-30T09:28:03.253" v="2051" actId="478"/>
          <ac:spMkLst>
            <pc:docMk/>
            <pc:sldMk cId="2300173485" sldId="333"/>
            <ac:spMk id="5" creationId="{6741603F-4FF7-4102-853C-48F8FEC986A9}"/>
          </ac:spMkLst>
        </pc:spChg>
        <pc:spChg chg="mod">
          <ac:chgData name="Melissa Houghton" userId="b46cf6e2bcae32b0" providerId="LiveId" clId="{CC726FB6-5E4A-4889-A248-DFCF549A9112}" dt="2021-10-30T09:27:55.647" v="2048" actId="164"/>
          <ac:spMkLst>
            <pc:docMk/>
            <pc:sldMk cId="2300173485" sldId="333"/>
            <ac:spMk id="41" creationId="{7A2746D3-6F08-4BDA-A8DF-64B88D7C8D47}"/>
          </ac:spMkLst>
        </pc:spChg>
        <pc:spChg chg="mod">
          <ac:chgData name="Melissa Houghton" userId="b46cf6e2bcae32b0" providerId="LiveId" clId="{CC726FB6-5E4A-4889-A248-DFCF549A9112}" dt="2021-10-30T09:27:48.332" v="2046" actId="120"/>
          <ac:spMkLst>
            <pc:docMk/>
            <pc:sldMk cId="2300173485" sldId="333"/>
            <ac:spMk id="43" creationId="{5C79C0F1-6026-41DE-BFEC-4A16151E1BD7}"/>
          </ac:spMkLst>
        </pc:spChg>
        <pc:grpChg chg="add mod">
          <ac:chgData name="Melissa Houghton" userId="b46cf6e2bcae32b0" providerId="LiveId" clId="{CC726FB6-5E4A-4889-A248-DFCF549A9112}" dt="2021-10-30T09:29:08.159" v="2072" actId="1076"/>
          <ac:grpSpMkLst>
            <pc:docMk/>
            <pc:sldMk cId="2300173485" sldId="333"/>
            <ac:grpSpMk id="2" creationId="{325268CD-A730-4CD6-8769-28ACC5B8F343}"/>
          </ac:grpSpMkLst>
        </pc:grpChg>
        <pc:grpChg chg="mod">
          <ac:chgData name="Melissa Houghton" userId="b46cf6e2bcae32b0" providerId="LiveId" clId="{CC726FB6-5E4A-4889-A248-DFCF549A9112}" dt="2021-10-30T09:27:55.647" v="2048" actId="164"/>
          <ac:grpSpMkLst>
            <pc:docMk/>
            <pc:sldMk cId="2300173485" sldId="333"/>
            <ac:grpSpMk id="27" creationId="{33ECE829-59C5-4346-BC88-E32076CE7B6B}"/>
          </ac:grpSpMkLst>
        </pc:grpChg>
        <pc:picChg chg="mod">
          <ac:chgData name="Melissa Houghton" userId="b46cf6e2bcae32b0" providerId="LiveId" clId="{CC726FB6-5E4A-4889-A248-DFCF549A9112}" dt="2021-10-30T09:29:00.489" v="2071" actId="1076"/>
          <ac:picMkLst>
            <pc:docMk/>
            <pc:sldMk cId="2300173485" sldId="333"/>
            <ac:picMk id="4" creationId="{92F3B251-7903-A84E-ADBD-87B131AF9AC7}"/>
          </ac:picMkLst>
        </pc:picChg>
        <pc:picChg chg="mod">
          <ac:chgData name="Melissa Houghton" userId="b46cf6e2bcae32b0" providerId="LiveId" clId="{CC726FB6-5E4A-4889-A248-DFCF549A9112}" dt="2021-10-30T09:27:55.647" v="2048" actId="164"/>
          <ac:picMkLst>
            <pc:docMk/>
            <pc:sldMk cId="2300173485" sldId="333"/>
            <ac:picMk id="26" creationId="{AAD2F793-ECAB-42DB-ACEF-91664B518C3B}"/>
          </ac:picMkLst>
        </pc:picChg>
      </pc:sldChg>
      <pc:sldChg chg="modSp add mod modClrScheme chgLayout">
        <pc:chgData name="Melissa Houghton" userId="b46cf6e2bcae32b0" providerId="LiveId" clId="{CC726FB6-5E4A-4889-A248-DFCF549A9112}" dt="2021-10-30T09:30:00.582" v="2077" actId="14100"/>
        <pc:sldMkLst>
          <pc:docMk/>
          <pc:sldMk cId="3568093400" sldId="334"/>
        </pc:sldMkLst>
        <pc:spChg chg="mod ord">
          <ac:chgData name="Melissa Houghton" userId="b46cf6e2bcae32b0" providerId="LiveId" clId="{CC726FB6-5E4A-4889-A248-DFCF549A9112}" dt="2021-10-30T09:29:35.370" v="2074" actId="700"/>
          <ac:spMkLst>
            <pc:docMk/>
            <pc:sldMk cId="3568093400" sldId="334"/>
            <ac:spMk id="43" creationId="{5C79C0F1-6026-41DE-BFEC-4A16151E1BD7}"/>
          </ac:spMkLst>
        </pc:spChg>
        <pc:picChg chg="mod">
          <ac:chgData name="Melissa Houghton" userId="b46cf6e2bcae32b0" providerId="LiveId" clId="{CC726FB6-5E4A-4889-A248-DFCF549A9112}" dt="2021-10-30T09:30:00.582" v="2077" actId="14100"/>
          <ac:picMkLst>
            <pc:docMk/>
            <pc:sldMk cId="3568093400" sldId="334"/>
            <ac:picMk id="4" creationId="{92F3B251-7903-A84E-ADBD-87B131AF9AC7}"/>
          </ac:picMkLst>
        </pc:picChg>
      </pc:sldChg>
      <pc:sldChg chg="addSp delSp modSp add mod ord modClrScheme chgLayout">
        <pc:chgData name="Melissa Houghton" userId="b46cf6e2bcae32b0" providerId="LiveId" clId="{CC726FB6-5E4A-4889-A248-DFCF549A9112}" dt="2021-10-30T09:34:01.489" v="2106" actId="20577"/>
        <pc:sldMkLst>
          <pc:docMk/>
          <pc:sldMk cId="737003903" sldId="335"/>
        </pc:sldMkLst>
        <pc:spChg chg="mod ord">
          <ac:chgData name="Melissa Houghton" userId="b46cf6e2bcae32b0" providerId="LiveId" clId="{CC726FB6-5E4A-4889-A248-DFCF549A9112}" dt="2021-10-30T09:34:01.489" v="2106" actId="20577"/>
          <ac:spMkLst>
            <pc:docMk/>
            <pc:sldMk cId="737003903" sldId="335"/>
            <ac:spMk id="2" creationId="{C8FED54C-4FB8-44C0-A614-9B5299B35FE8}"/>
          </ac:spMkLst>
        </pc:spChg>
        <pc:spChg chg="add del mod ord">
          <ac:chgData name="Melissa Houghton" userId="b46cf6e2bcae32b0" providerId="LiveId" clId="{CC726FB6-5E4A-4889-A248-DFCF549A9112}" dt="2021-10-30T09:33:39.333" v="2094" actId="700"/>
          <ac:spMkLst>
            <pc:docMk/>
            <pc:sldMk cId="737003903" sldId="335"/>
            <ac:spMk id="3" creationId="{AD2D4EF0-09E3-4B8D-8959-656F86E9C8E1}"/>
          </ac:spMkLst>
        </pc:spChg>
        <pc:spChg chg="add mod">
          <ac:chgData name="Melissa Houghton" userId="b46cf6e2bcae32b0" providerId="LiveId" clId="{CC726FB6-5E4A-4889-A248-DFCF549A9112}" dt="2021-10-30T09:33:57.971" v="2104" actId="20577"/>
          <ac:spMkLst>
            <pc:docMk/>
            <pc:sldMk cId="737003903" sldId="335"/>
            <ac:spMk id="4" creationId="{58BEFBF1-06F9-4B7A-8B13-236F7BA3F04E}"/>
          </ac:spMkLst>
        </pc:spChg>
        <pc:spChg chg="add del mod ord">
          <ac:chgData name="Melissa Houghton" userId="b46cf6e2bcae32b0" providerId="LiveId" clId="{CC726FB6-5E4A-4889-A248-DFCF549A9112}" dt="2021-10-30T09:33:39.333" v="2094" actId="700"/>
          <ac:spMkLst>
            <pc:docMk/>
            <pc:sldMk cId="737003903" sldId="335"/>
            <ac:spMk id="5" creationId="{CE369270-053B-47C9-98E3-3898A74DB620}"/>
          </ac:spMkLst>
        </pc:spChg>
      </pc:sldChg>
      <pc:sldChg chg="new del">
        <pc:chgData name="Melissa Houghton" userId="b46cf6e2bcae32b0" providerId="LiveId" clId="{CC726FB6-5E4A-4889-A248-DFCF549A9112}" dt="2021-10-30T09:48:15.027" v="2129" actId="47"/>
        <pc:sldMkLst>
          <pc:docMk/>
          <pc:sldMk cId="3145444320" sldId="336"/>
        </pc:sldMkLst>
      </pc:sldChg>
      <pc:sldChg chg="addSp delSp modSp add mod ord setBg">
        <pc:chgData name="Melissa Houghton" userId="b46cf6e2bcae32b0" providerId="LiveId" clId="{CC726FB6-5E4A-4889-A248-DFCF549A9112}" dt="2021-10-30T09:50:54.177" v="2297" actId="29295"/>
        <pc:sldMkLst>
          <pc:docMk/>
          <pc:sldMk cId="2507845018" sldId="337"/>
        </pc:sldMkLst>
        <pc:spChg chg="mod">
          <ac:chgData name="Melissa Houghton" userId="b46cf6e2bcae32b0" providerId="LiveId" clId="{CC726FB6-5E4A-4889-A248-DFCF549A9112}" dt="2021-10-30T09:49:08.818" v="2134" actId="207"/>
          <ac:spMkLst>
            <pc:docMk/>
            <pc:sldMk cId="2507845018" sldId="337"/>
            <ac:spMk id="3" creationId="{D6F9D65F-85D3-4013-AC5E-586F2B7BAEC2}"/>
          </ac:spMkLst>
        </pc:spChg>
        <pc:spChg chg="del mod">
          <ac:chgData name="Melissa Houghton" userId="b46cf6e2bcae32b0" providerId="LiveId" clId="{CC726FB6-5E4A-4889-A248-DFCF549A9112}" dt="2021-10-30T09:49:41.245" v="2179" actId="478"/>
          <ac:spMkLst>
            <pc:docMk/>
            <pc:sldMk cId="2507845018" sldId="337"/>
            <ac:spMk id="4" creationId="{642CDB05-1866-40F6-8F99-F9C688111A39}"/>
          </ac:spMkLst>
        </pc:spChg>
        <pc:picChg chg="add del mod">
          <ac:chgData name="Melissa Houghton" userId="b46cf6e2bcae32b0" providerId="LiveId" clId="{CC726FB6-5E4A-4889-A248-DFCF549A9112}" dt="2021-10-30T09:50:54.177" v="2297" actId="29295"/>
          <ac:picMkLst>
            <pc:docMk/>
            <pc:sldMk cId="2507845018" sldId="337"/>
            <ac:picMk id="5" creationId="{D8CF4E4E-A199-47BA-BDC6-C4FE657065DA}"/>
          </ac:picMkLst>
        </pc:picChg>
      </pc:sldChg>
      <pc:sldChg chg="modSp new mod">
        <pc:chgData name="Melissa Houghton" userId="b46cf6e2bcae32b0" providerId="LiveId" clId="{CC726FB6-5E4A-4889-A248-DFCF549A9112}" dt="2021-10-30T09:52:48.406" v="2411" actId="20577"/>
        <pc:sldMkLst>
          <pc:docMk/>
          <pc:sldMk cId="2038724600" sldId="338"/>
        </pc:sldMkLst>
        <pc:spChg chg="mod">
          <ac:chgData name="Melissa Houghton" userId="b46cf6e2bcae32b0" providerId="LiveId" clId="{CC726FB6-5E4A-4889-A248-DFCF549A9112}" dt="2021-10-30T09:52:48.406" v="2411" actId="20577"/>
          <ac:spMkLst>
            <pc:docMk/>
            <pc:sldMk cId="2038724600" sldId="338"/>
            <ac:spMk id="2" creationId="{01088BAF-9381-49CF-BF34-A9FF92618D80}"/>
          </ac:spMkLst>
        </pc:spChg>
      </pc:sldChg>
      <pc:sldChg chg="modSp new mod">
        <pc:chgData name="Melissa Houghton" userId="b46cf6e2bcae32b0" providerId="LiveId" clId="{CC726FB6-5E4A-4889-A248-DFCF549A9112}" dt="2021-10-30T09:52:40.634" v="2379" actId="20577"/>
        <pc:sldMkLst>
          <pc:docMk/>
          <pc:sldMk cId="3492738224" sldId="339"/>
        </pc:sldMkLst>
        <pc:spChg chg="mod">
          <ac:chgData name="Melissa Houghton" userId="b46cf6e2bcae32b0" providerId="LiveId" clId="{CC726FB6-5E4A-4889-A248-DFCF549A9112}" dt="2021-10-30T09:52:40.634" v="2379" actId="20577"/>
          <ac:spMkLst>
            <pc:docMk/>
            <pc:sldMk cId="3492738224" sldId="339"/>
            <ac:spMk id="2" creationId="{9A9E9CC3-3228-4BF2-9051-691A59375E51}"/>
          </ac:spMkLst>
        </pc:spChg>
      </pc:sldChg>
      <pc:sldChg chg="addSp modSp new mod ord">
        <pc:chgData name="Melissa Houghton" userId="b46cf6e2bcae32b0" providerId="LiveId" clId="{CC726FB6-5E4A-4889-A248-DFCF549A9112}" dt="2021-10-30T10:10:22.345" v="2550" actId="1076"/>
        <pc:sldMkLst>
          <pc:docMk/>
          <pc:sldMk cId="587362328" sldId="340"/>
        </pc:sldMkLst>
        <pc:spChg chg="mod">
          <ac:chgData name="Melissa Houghton" userId="b46cf6e2bcae32b0" providerId="LiveId" clId="{CC726FB6-5E4A-4889-A248-DFCF549A9112}" dt="2021-10-30T09:54:39.457" v="2468" actId="20577"/>
          <ac:spMkLst>
            <pc:docMk/>
            <pc:sldMk cId="587362328" sldId="340"/>
            <ac:spMk id="2" creationId="{A4CC224A-DDDB-42D7-B0A7-78AE9A0A7B80}"/>
          </ac:spMkLst>
        </pc:spChg>
        <pc:picChg chg="add mod">
          <ac:chgData name="Melissa Houghton" userId="b46cf6e2bcae32b0" providerId="LiveId" clId="{CC726FB6-5E4A-4889-A248-DFCF549A9112}" dt="2021-10-30T10:10:22.345" v="2550" actId="1076"/>
          <ac:picMkLst>
            <pc:docMk/>
            <pc:sldMk cId="587362328" sldId="340"/>
            <ac:picMk id="5" creationId="{7FB38B74-386C-47C7-9D08-AC162DCB5286}"/>
          </ac:picMkLst>
        </pc:picChg>
        <pc:picChg chg="add mod">
          <ac:chgData name="Melissa Houghton" userId="b46cf6e2bcae32b0" providerId="LiveId" clId="{CC726FB6-5E4A-4889-A248-DFCF549A9112}" dt="2021-10-30T10:10:18.014" v="2548" actId="1076"/>
          <ac:picMkLst>
            <pc:docMk/>
            <pc:sldMk cId="587362328" sldId="340"/>
            <ac:picMk id="7" creationId="{9EDA0633-2B5F-43DB-93DD-8EE9EDBF92EF}"/>
          </ac:picMkLst>
        </pc:picChg>
        <pc:picChg chg="add mod">
          <ac:chgData name="Melissa Houghton" userId="b46cf6e2bcae32b0" providerId="LiveId" clId="{CC726FB6-5E4A-4889-A248-DFCF549A9112}" dt="2021-10-30T10:10:20.780" v="2549" actId="1076"/>
          <ac:picMkLst>
            <pc:docMk/>
            <pc:sldMk cId="587362328" sldId="340"/>
            <ac:picMk id="9" creationId="{6F2CAE02-D012-4F86-B1DB-EDF20E1CBF51}"/>
          </ac:picMkLst>
        </pc:picChg>
        <pc:picChg chg="add mod">
          <ac:chgData name="Melissa Houghton" userId="b46cf6e2bcae32b0" providerId="LiveId" clId="{CC726FB6-5E4A-4889-A248-DFCF549A9112}" dt="2021-10-30T10:09:58.267" v="2542" actId="1076"/>
          <ac:picMkLst>
            <pc:docMk/>
            <pc:sldMk cId="587362328" sldId="340"/>
            <ac:picMk id="11" creationId="{E0ABE15B-9D35-493D-8193-2DA9092D9B02}"/>
          </ac:picMkLst>
        </pc:picChg>
        <pc:picChg chg="add mod">
          <ac:chgData name="Melissa Houghton" userId="b46cf6e2bcae32b0" providerId="LiveId" clId="{CC726FB6-5E4A-4889-A248-DFCF549A9112}" dt="2021-10-30T10:09:55.701" v="2540" actId="1076"/>
          <ac:picMkLst>
            <pc:docMk/>
            <pc:sldMk cId="587362328" sldId="340"/>
            <ac:picMk id="13" creationId="{B1B31829-C3F4-45DA-9E7D-D3B173B0223A}"/>
          </ac:picMkLst>
        </pc:picChg>
        <pc:picChg chg="add mod">
          <ac:chgData name="Melissa Houghton" userId="b46cf6e2bcae32b0" providerId="LiveId" clId="{CC726FB6-5E4A-4889-A248-DFCF549A9112}" dt="2021-10-30T10:09:54.501" v="2539" actId="1076"/>
          <ac:picMkLst>
            <pc:docMk/>
            <pc:sldMk cId="587362328" sldId="340"/>
            <ac:picMk id="15" creationId="{20C21D86-F42C-4470-AB58-11DD8A741300}"/>
          </ac:picMkLst>
        </pc:picChg>
        <pc:picChg chg="add mod">
          <ac:chgData name="Melissa Houghton" userId="b46cf6e2bcae32b0" providerId="LiveId" clId="{CC726FB6-5E4A-4889-A248-DFCF549A9112}" dt="2021-10-30T10:09:53.413" v="2538" actId="1076"/>
          <ac:picMkLst>
            <pc:docMk/>
            <pc:sldMk cId="587362328" sldId="340"/>
            <ac:picMk id="17" creationId="{473C0165-E330-402F-AB9E-E5B8B78FF5BC}"/>
          </ac:picMkLst>
        </pc:picChg>
      </pc:sldChg>
      <pc:sldChg chg="modSp new mod ord">
        <pc:chgData name="Melissa Houghton" userId="b46cf6e2bcae32b0" providerId="LiveId" clId="{CC726FB6-5E4A-4889-A248-DFCF549A9112}" dt="2021-10-30T09:53:41.548" v="2452"/>
        <pc:sldMkLst>
          <pc:docMk/>
          <pc:sldMk cId="1313127391" sldId="341"/>
        </pc:sldMkLst>
        <pc:spChg chg="mod">
          <ac:chgData name="Melissa Houghton" userId="b46cf6e2bcae32b0" providerId="LiveId" clId="{CC726FB6-5E4A-4889-A248-DFCF549A9112}" dt="2021-10-30T09:53:37.640" v="2450" actId="20577"/>
          <ac:spMkLst>
            <pc:docMk/>
            <pc:sldMk cId="1313127391" sldId="341"/>
            <ac:spMk id="2" creationId="{F14B4B96-3F41-4AA3-B126-82F2FAD9807D}"/>
          </ac:spMkLst>
        </pc:spChg>
      </pc:sldChg>
      <pc:sldChg chg="addSp modSp add del mod setBg">
        <pc:chgData name="Melissa Houghton" userId="b46cf6e2bcae32b0" providerId="LiveId" clId="{CC726FB6-5E4A-4889-A248-DFCF549A9112}" dt="2021-10-30T10:07:05.074" v="2529" actId="47"/>
        <pc:sldMkLst>
          <pc:docMk/>
          <pc:sldMk cId="2827375536" sldId="342"/>
        </pc:sldMkLst>
        <pc:spChg chg="mod">
          <ac:chgData name="Melissa Houghton" userId="b46cf6e2bcae32b0" providerId="LiveId" clId="{CC726FB6-5E4A-4889-A248-DFCF549A9112}" dt="2021-10-30T10:02:54.598" v="2508" actId="26606"/>
          <ac:spMkLst>
            <pc:docMk/>
            <pc:sldMk cId="2827375536" sldId="342"/>
            <ac:spMk id="2" creationId="{31503704-616F-491D-8C7A-DCF01080F622}"/>
          </ac:spMkLst>
        </pc:spChg>
        <pc:spChg chg="mod">
          <ac:chgData name="Melissa Houghton" userId="b46cf6e2bcae32b0" providerId="LiveId" clId="{CC726FB6-5E4A-4889-A248-DFCF549A9112}" dt="2021-10-30T10:02:54.598" v="2508" actId="26606"/>
          <ac:spMkLst>
            <pc:docMk/>
            <pc:sldMk cId="2827375536" sldId="342"/>
            <ac:spMk id="3" creationId="{D52324B9-0A15-483D-9FE6-B17FF403779C}"/>
          </ac:spMkLst>
        </pc:spChg>
        <pc:spChg chg="add">
          <ac:chgData name="Melissa Houghton" userId="b46cf6e2bcae32b0" providerId="LiveId" clId="{CC726FB6-5E4A-4889-A248-DFCF549A9112}" dt="2021-10-30T10:02:54.598" v="2508" actId="26606"/>
          <ac:spMkLst>
            <pc:docMk/>
            <pc:sldMk cId="2827375536" sldId="342"/>
            <ac:spMk id="13" creationId="{2151139A-886F-4B97-8815-729AD3831BBD}"/>
          </ac:spMkLst>
        </pc:spChg>
        <pc:spChg chg="add">
          <ac:chgData name="Melissa Houghton" userId="b46cf6e2bcae32b0" providerId="LiveId" clId="{CC726FB6-5E4A-4889-A248-DFCF549A9112}" dt="2021-10-30T10:02:54.598" v="2508" actId="26606"/>
          <ac:spMkLst>
            <pc:docMk/>
            <pc:sldMk cId="2827375536" sldId="342"/>
            <ac:spMk id="15" creationId="{AB5E08C4-8CDD-4623-A5B8-E998C6DEE3B7}"/>
          </ac:spMkLst>
        </pc:spChg>
        <pc:spChg chg="add">
          <ac:chgData name="Melissa Houghton" userId="b46cf6e2bcae32b0" providerId="LiveId" clId="{CC726FB6-5E4A-4889-A248-DFCF549A9112}" dt="2021-10-30T10:02:54.598" v="2508" actId="26606"/>
          <ac:spMkLst>
            <pc:docMk/>
            <pc:sldMk cId="2827375536" sldId="342"/>
            <ac:spMk id="17" creationId="{15F33878-D502-4FFA-8ACE-F2AECDB2A23F}"/>
          </ac:spMkLst>
        </pc:spChg>
        <pc:spChg chg="add">
          <ac:chgData name="Melissa Houghton" userId="b46cf6e2bcae32b0" providerId="LiveId" clId="{CC726FB6-5E4A-4889-A248-DFCF549A9112}" dt="2021-10-30T10:02:54.598" v="2508" actId="26606"/>
          <ac:spMkLst>
            <pc:docMk/>
            <pc:sldMk cId="2827375536" sldId="342"/>
            <ac:spMk id="19" creationId="{D3539FEE-81D3-4406-802E-60B20B16F4F6}"/>
          </ac:spMkLst>
        </pc:spChg>
        <pc:spChg chg="add">
          <ac:chgData name="Melissa Houghton" userId="b46cf6e2bcae32b0" providerId="LiveId" clId="{CC726FB6-5E4A-4889-A248-DFCF549A9112}" dt="2021-10-30T10:02:54.598" v="2508" actId="26606"/>
          <ac:spMkLst>
            <pc:docMk/>
            <pc:sldMk cId="2827375536" sldId="342"/>
            <ac:spMk id="21" creationId="{DC701763-729E-462F-A5A8-E0DEFEB1E2E4}"/>
          </ac:spMkLst>
        </pc:spChg>
        <pc:picChg chg="mod">
          <ac:chgData name="Melissa Houghton" userId="b46cf6e2bcae32b0" providerId="LiveId" clId="{CC726FB6-5E4A-4889-A248-DFCF549A9112}" dt="2021-10-30T10:02:54.598" v="2508" actId="26606"/>
          <ac:picMkLst>
            <pc:docMk/>
            <pc:sldMk cId="2827375536" sldId="342"/>
            <ac:picMk id="6" creationId="{8D2957A5-5D7E-4298-90E1-B64E46E03951}"/>
          </ac:picMkLst>
        </pc:picChg>
        <pc:picChg chg="mod">
          <ac:chgData name="Melissa Houghton" userId="b46cf6e2bcae32b0" providerId="LiveId" clId="{CC726FB6-5E4A-4889-A248-DFCF549A9112}" dt="2021-10-30T10:02:54.598" v="2508" actId="26606"/>
          <ac:picMkLst>
            <pc:docMk/>
            <pc:sldMk cId="2827375536" sldId="342"/>
            <ac:picMk id="8" creationId="{4075293E-AEA2-49F9-957C-C1D5E478A894}"/>
          </ac:picMkLst>
        </pc:picChg>
      </pc:sldChg>
      <pc:sldChg chg="addSp delSp modSp add del mod ord">
        <pc:chgData name="Melissa Houghton" userId="b46cf6e2bcae32b0" providerId="LiveId" clId="{CC726FB6-5E4A-4889-A248-DFCF549A9112}" dt="2021-10-30T09:59:57.113" v="2492" actId="47"/>
        <pc:sldMkLst>
          <pc:docMk/>
          <pc:sldMk cId="3867036649" sldId="342"/>
        </pc:sldMkLst>
        <pc:spChg chg="mod">
          <ac:chgData name="Melissa Houghton" userId="b46cf6e2bcae32b0" providerId="LiveId" clId="{CC726FB6-5E4A-4889-A248-DFCF549A9112}" dt="2021-10-30T09:58:25.752" v="2478"/>
          <ac:spMkLst>
            <pc:docMk/>
            <pc:sldMk cId="3867036649" sldId="342"/>
            <ac:spMk id="4" creationId="{47E9A939-0343-402D-90E0-37304F3BBFE3}"/>
          </ac:spMkLst>
        </pc:spChg>
        <pc:spChg chg="mod">
          <ac:chgData name="Melissa Houghton" userId="b46cf6e2bcae32b0" providerId="LiveId" clId="{CC726FB6-5E4A-4889-A248-DFCF549A9112}" dt="2021-10-30T09:58:41.997" v="2480" actId="115"/>
          <ac:spMkLst>
            <pc:docMk/>
            <pc:sldMk cId="3867036649" sldId="342"/>
            <ac:spMk id="32" creationId="{B749554A-F47D-4615-BB1B-CDF890192F30}"/>
          </ac:spMkLst>
        </pc:spChg>
        <pc:picChg chg="add mod">
          <ac:chgData name="Melissa Houghton" userId="b46cf6e2bcae32b0" providerId="LiveId" clId="{CC726FB6-5E4A-4889-A248-DFCF549A9112}" dt="2021-10-30T09:59:34.814" v="2490" actId="12788"/>
          <ac:picMkLst>
            <pc:docMk/>
            <pc:sldMk cId="3867036649" sldId="342"/>
            <ac:picMk id="5" creationId="{91507869-FF68-4618-910A-A2E2A413775F}"/>
          </ac:picMkLst>
        </pc:picChg>
        <pc:picChg chg="del">
          <ac:chgData name="Melissa Houghton" userId="b46cf6e2bcae32b0" providerId="LiveId" clId="{CC726FB6-5E4A-4889-A248-DFCF549A9112}" dt="2021-10-30T09:59:17.928" v="2486" actId="478"/>
          <ac:picMkLst>
            <pc:docMk/>
            <pc:sldMk cId="3867036649" sldId="342"/>
            <ac:picMk id="33" creationId="{1376FC35-30DD-4ECC-96C8-A330FAA8D33F}"/>
          </ac:picMkLst>
        </pc:picChg>
      </pc:sldChg>
      <pc:sldMasterChg chg="modSp addSldLayout delSldLayout modSldLayout">
        <pc:chgData name="Melissa Houghton" userId="b46cf6e2bcae32b0" providerId="LiveId" clId="{CC726FB6-5E4A-4889-A248-DFCF549A9112}" dt="2021-10-30T06:21:47.311" v="458" actId="167"/>
        <pc:sldMasterMkLst>
          <pc:docMk/>
          <pc:sldMasterMk cId="2691677774" sldId="2147483688"/>
        </pc:sldMasterMkLst>
        <pc:spChg chg="mod">
          <ac:chgData name="Melissa Houghton" userId="b46cf6e2bcae32b0" providerId="LiveId" clId="{CC726FB6-5E4A-4889-A248-DFCF549A9112}" dt="2021-10-30T05:20:49.522" v="222" actId="122"/>
          <ac:spMkLst>
            <pc:docMk/>
            <pc:sldMasterMk cId="2691677774" sldId="2147483688"/>
            <ac:spMk id="2" creationId="{7904CE51-D28B-B840-8D63-9996ADF3728A}"/>
          </ac:spMkLst>
        </pc:spChg>
        <pc:sldLayoutChg chg="addSp modSp add mod modTransition">
          <pc:chgData name="Melissa Houghton" userId="b46cf6e2bcae32b0" providerId="LiveId" clId="{CC726FB6-5E4A-4889-A248-DFCF549A9112}" dt="2021-10-30T06:21:47.311" v="458" actId="167"/>
          <pc:sldLayoutMkLst>
            <pc:docMk/>
            <pc:sldMasterMk cId="2691677774" sldId="2147483688"/>
            <pc:sldLayoutMk cId="673942536" sldId="2147483702"/>
          </pc:sldLayoutMkLst>
          <pc:spChg chg="mod">
            <ac:chgData name="Melissa Houghton" userId="b46cf6e2bcae32b0" providerId="LiveId" clId="{CC726FB6-5E4A-4889-A248-DFCF549A9112}" dt="2021-10-30T04:49:20.304" v="44" actId="207"/>
            <ac:spMkLst>
              <pc:docMk/>
              <pc:sldMasterMk cId="2691677774" sldId="2147483688"/>
              <pc:sldLayoutMk cId="673942536" sldId="2147483702"/>
              <ac:spMk id="2" creationId="{9C0810EC-A5E8-2E46-AB03-8D03FBCC2DF6}"/>
            </ac:spMkLst>
          </pc:spChg>
          <pc:spChg chg="mod">
            <ac:chgData name="Melissa Houghton" userId="b46cf6e2bcae32b0" providerId="LiveId" clId="{CC726FB6-5E4A-4889-A248-DFCF549A9112}" dt="2021-10-30T04:49:23.150" v="45" actId="207"/>
            <ac:spMkLst>
              <pc:docMk/>
              <pc:sldMasterMk cId="2691677774" sldId="2147483688"/>
              <pc:sldLayoutMk cId="673942536" sldId="2147483702"/>
              <ac:spMk id="3" creationId="{3CB57726-BA5E-6945-BEE4-78CB6035864D}"/>
            </ac:spMkLst>
          </pc:spChg>
          <pc:spChg chg="mod">
            <ac:chgData name="Melissa Houghton" userId="b46cf6e2bcae32b0" providerId="LiveId" clId="{CC726FB6-5E4A-4889-A248-DFCF549A9112}" dt="2021-10-30T04:49:27.897" v="46" actId="207"/>
            <ac:spMkLst>
              <pc:docMk/>
              <pc:sldMasterMk cId="2691677774" sldId="2147483688"/>
              <pc:sldLayoutMk cId="673942536" sldId="2147483702"/>
              <ac:spMk id="4" creationId="{ED396361-B795-A142-932A-70BF9F3A542B}"/>
            </ac:spMkLst>
          </pc:spChg>
          <pc:spChg chg="mod">
            <ac:chgData name="Melissa Houghton" userId="b46cf6e2bcae32b0" providerId="LiveId" clId="{CC726FB6-5E4A-4889-A248-DFCF549A9112}" dt="2021-10-30T04:49:34.539" v="47" actId="207"/>
            <ac:spMkLst>
              <pc:docMk/>
              <pc:sldMasterMk cId="2691677774" sldId="2147483688"/>
              <pc:sldLayoutMk cId="673942536" sldId="2147483702"/>
              <ac:spMk id="5" creationId="{88C45BF7-0A08-3040-A6B3-9DE010871505}"/>
            </ac:spMkLst>
          </pc:spChg>
          <pc:picChg chg="add mod ord modCrop">
            <ac:chgData name="Melissa Houghton" userId="b46cf6e2bcae32b0" providerId="LiveId" clId="{CC726FB6-5E4A-4889-A248-DFCF549A9112}" dt="2021-10-30T06:21:47.311" v="458" actId="167"/>
            <ac:picMkLst>
              <pc:docMk/>
              <pc:sldMasterMk cId="2691677774" sldId="2147483688"/>
              <pc:sldLayoutMk cId="673942536" sldId="2147483702"/>
              <ac:picMk id="6" creationId="{062267C7-5805-4C47-B8C8-0480C6BA0AD7}"/>
            </ac:picMkLst>
          </pc:picChg>
        </pc:sldLayoutChg>
        <pc:sldLayoutChg chg="addSp delSp modSp add mod modTransition">
          <pc:chgData name="Melissa Houghton" userId="b46cf6e2bcae32b0" providerId="LiveId" clId="{CC726FB6-5E4A-4889-A248-DFCF549A9112}" dt="2021-10-30T06:19:07.944" v="450" actId="18131"/>
          <pc:sldLayoutMkLst>
            <pc:docMk/>
            <pc:sldMasterMk cId="2691677774" sldId="2147483688"/>
            <pc:sldLayoutMk cId="894138027" sldId="2147483703"/>
          </pc:sldLayoutMkLst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9" creationId="{E6C8737D-6CCA-4881-B651-9778A867C75A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0" creationId="{344907A1-02CF-489B-A479-EC4759A17B0E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1" creationId="{C5738E7E-7F1F-4799-84B9-85A20997838B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2" creationId="{203B3D1E-1E9E-4235-9975-62C688407DA4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3" creationId="{9641F95D-FC4F-4971-95B0-08131AA28B19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4" creationId="{17637B2B-385E-4C8E-8888-0EA842455D79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5" creationId="{DBF43D0A-28F7-4BDB-A722-3D109F9E8539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6" creationId="{7A56FBC3-5F7C-4958-87DE-83C12154EA24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7" creationId="{B82411C7-1E9A-497B-B545-F1D968247D82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8" creationId="{5C1D19B0-7D81-4C83-88EE-627F61A7441B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19" creationId="{7C31EDF2-5A41-4319-8614-F15523010C01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0" creationId="{FFF37F9F-62D9-4F33-A30A-28F3DDC930D6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1" creationId="{B581A870-EB94-49DE-BCBB-5CC301169638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2" creationId="{C09BA256-85FB-4650-BA0D-ED61048A1B8A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3" creationId="{AF87C6B4-B142-41A3-B216-EA2D18AE0FF3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4" creationId="{83B13C6F-71E9-4C8A-90FD-4369BABB4077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5" creationId="{FE760F19-EB66-4763-AA8A-A860CFAEE532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6" creationId="{0A64226D-8719-4529-BD3E-EED5177EE6CE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7" creationId="{00335976-EDA7-4D1E-B7F4-F518B85DB7C0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8" creationId="{0B013465-68C9-4754-844B-C392356E9350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29" creationId="{B16EDEB3-9EED-4C1C-B85B-29D8E188663B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30" creationId="{A281C698-3053-4BF7-8C30-569F0FD4F37D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31" creationId="{A48534CD-88E0-4DA7-8DC5-A828097F47B9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32" creationId="{F9320F5D-CC77-44F2-86A3-0C61045D4553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33" creationId="{F1C7EB26-386A-41DB-AA74-419410EE9EB8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34" creationId="{771CCB6E-9530-4A28-B4AA-8C291B08D220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35" creationId="{D928F753-F6E2-431D-ADCC-DAAE4855AB4C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36" creationId="{65C8A189-CA5D-4DE9-B8EF-575DC4DE26BF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37" creationId="{59536430-24C5-4868-9DF2-9F9E8BFA3292}"/>
            </ac:spMkLst>
          </pc:spChg>
          <pc:spChg chg="mod">
            <ac:chgData name="Melissa Houghton" userId="b46cf6e2bcae32b0" providerId="LiveId" clId="{CC726FB6-5E4A-4889-A248-DFCF549A9112}" dt="2021-10-30T04:53:43.611" v="70" actId="27803"/>
            <ac:spMkLst>
              <pc:docMk/>
              <pc:sldMasterMk cId="2691677774" sldId="2147483688"/>
              <pc:sldLayoutMk cId="894138027" sldId="2147483703"/>
              <ac:spMk id="38" creationId="{ED9DF2EB-8DF2-4355-A3FA-7A3A4AC23623}"/>
            </ac:spMkLst>
          </pc:spChg>
          <pc:grpChg chg="mod">
            <ac:chgData name="Melissa Houghton" userId="b46cf6e2bcae32b0" providerId="LiveId" clId="{CC726FB6-5E4A-4889-A248-DFCF549A9112}" dt="2021-10-30T04:53:43.611" v="70" actId="27803"/>
            <ac:grpSpMkLst>
              <pc:docMk/>
              <pc:sldMasterMk cId="2691677774" sldId="2147483688"/>
              <pc:sldLayoutMk cId="894138027" sldId="2147483703"/>
              <ac:grpSpMk id="8" creationId="{2D6C9092-2173-402F-AD45-B490F0174C98}"/>
            </ac:grpSpMkLst>
          </pc:grpChg>
          <pc:picChg chg="del">
            <ac:chgData name="Melissa Houghton" userId="b46cf6e2bcae32b0" providerId="LiveId" clId="{CC726FB6-5E4A-4889-A248-DFCF549A9112}" dt="2021-10-30T04:53:02.958" v="64" actId="478"/>
            <ac:picMkLst>
              <pc:docMk/>
              <pc:sldMasterMk cId="2691677774" sldId="2147483688"/>
              <pc:sldLayoutMk cId="894138027" sldId="2147483703"/>
              <ac:picMk id="6" creationId="{062267C7-5805-4C47-B8C8-0480C6BA0AD7}"/>
            </ac:picMkLst>
          </pc:picChg>
          <pc:picChg chg="add del mod ord modCrop">
            <ac:chgData name="Melissa Houghton" userId="b46cf6e2bcae32b0" providerId="LiveId" clId="{CC726FB6-5E4A-4889-A248-DFCF549A9112}" dt="2021-10-30T06:19:07.944" v="450" actId="18131"/>
            <ac:picMkLst>
              <pc:docMk/>
              <pc:sldMasterMk cId="2691677774" sldId="2147483688"/>
              <pc:sldLayoutMk cId="894138027" sldId="2147483703"/>
              <ac:picMk id="7" creationId="{AA28E3F3-4F20-40DB-9C92-796995C40552}"/>
            </ac:picMkLst>
          </pc:picChg>
        </pc:sldLayoutChg>
        <pc:sldLayoutChg chg="modSp add mod modTransition">
          <pc:chgData name="Melissa Houghton" userId="b46cf6e2bcae32b0" providerId="LiveId" clId="{CC726FB6-5E4A-4889-A248-DFCF549A9112}" dt="2021-10-30T06:15:51.375" v="423" actId="732"/>
          <pc:sldLayoutMkLst>
            <pc:docMk/>
            <pc:sldMasterMk cId="2691677774" sldId="2147483688"/>
            <pc:sldLayoutMk cId="4108906819" sldId="2147483704"/>
          </pc:sldLayoutMkLst>
          <pc:picChg chg="mod modCrop">
            <ac:chgData name="Melissa Houghton" userId="b46cf6e2bcae32b0" providerId="LiveId" clId="{CC726FB6-5E4A-4889-A248-DFCF549A9112}" dt="2021-10-30T06:15:51.375" v="423" actId="732"/>
            <ac:picMkLst>
              <pc:docMk/>
              <pc:sldMasterMk cId="2691677774" sldId="2147483688"/>
              <pc:sldLayoutMk cId="4108906819" sldId="2147483704"/>
              <ac:picMk id="7" creationId="{AA28E3F3-4F20-40DB-9C92-796995C40552}"/>
            </ac:picMkLst>
          </pc:picChg>
        </pc:sldLayoutChg>
        <pc:sldLayoutChg chg="modSp add mod modTransition">
          <pc:chgData name="Melissa Houghton" userId="b46cf6e2bcae32b0" providerId="LiveId" clId="{CC726FB6-5E4A-4889-A248-DFCF549A9112}" dt="2021-10-30T06:15:59.289" v="424" actId="732"/>
          <pc:sldLayoutMkLst>
            <pc:docMk/>
            <pc:sldMasterMk cId="2691677774" sldId="2147483688"/>
            <pc:sldLayoutMk cId="1446432634" sldId="2147483705"/>
          </pc:sldLayoutMkLst>
          <pc:picChg chg="mod modCrop">
            <ac:chgData name="Melissa Houghton" userId="b46cf6e2bcae32b0" providerId="LiveId" clId="{CC726FB6-5E4A-4889-A248-DFCF549A9112}" dt="2021-10-30T06:15:59.289" v="424" actId="732"/>
            <ac:picMkLst>
              <pc:docMk/>
              <pc:sldMasterMk cId="2691677774" sldId="2147483688"/>
              <pc:sldLayoutMk cId="1446432634" sldId="2147483705"/>
              <ac:picMk id="7" creationId="{AA28E3F3-4F20-40DB-9C92-796995C40552}"/>
            </ac:picMkLst>
          </pc:picChg>
        </pc:sldLayoutChg>
        <pc:sldLayoutChg chg="add del mod modTransition">
          <pc:chgData name="Melissa Houghton" userId="b46cf6e2bcae32b0" providerId="LiveId" clId="{CC726FB6-5E4A-4889-A248-DFCF549A9112}" dt="2021-10-30T05:09:10.617" v="132" actId="2696"/>
          <pc:sldLayoutMkLst>
            <pc:docMk/>
            <pc:sldMasterMk cId="2691677774" sldId="2147483688"/>
            <pc:sldLayoutMk cId="628187319" sldId="2147483706"/>
          </pc:sldLayoutMkLst>
        </pc:sldLayoutChg>
        <pc:sldLayoutChg chg="modSp add mod modTransition">
          <pc:chgData name="Melissa Houghton" userId="b46cf6e2bcae32b0" providerId="LiveId" clId="{CC726FB6-5E4A-4889-A248-DFCF549A9112}" dt="2021-10-30T06:19:30.694" v="453" actId="732"/>
          <pc:sldLayoutMkLst>
            <pc:docMk/>
            <pc:sldMasterMk cId="2691677774" sldId="2147483688"/>
            <pc:sldLayoutMk cId="2409912124" sldId="2147483706"/>
          </pc:sldLayoutMkLst>
          <pc:picChg chg="mod modCrop">
            <ac:chgData name="Melissa Houghton" userId="b46cf6e2bcae32b0" providerId="LiveId" clId="{CC726FB6-5E4A-4889-A248-DFCF549A9112}" dt="2021-10-30T06:19:30.694" v="453" actId="732"/>
            <ac:picMkLst>
              <pc:docMk/>
              <pc:sldMasterMk cId="2691677774" sldId="2147483688"/>
              <pc:sldLayoutMk cId="2409912124" sldId="2147483706"/>
              <ac:picMk id="7" creationId="{AA28E3F3-4F20-40DB-9C92-796995C40552}"/>
            </ac:picMkLst>
          </pc:picChg>
        </pc:sldLayoutChg>
        <pc:sldLayoutChg chg="modSp add mod modTransition">
          <pc:chgData name="Melissa Houghton" userId="b46cf6e2bcae32b0" providerId="LiveId" clId="{CC726FB6-5E4A-4889-A248-DFCF549A9112}" dt="2021-10-30T06:16:32.700" v="428" actId="18131"/>
          <pc:sldLayoutMkLst>
            <pc:docMk/>
            <pc:sldMasterMk cId="2691677774" sldId="2147483688"/>
            <pc:sldLayoutMk cId="726938166" sldId="2147483707"/>
          </pc:sldLayoutMkLst>
          <pc:picChg chg="mod modCrop">
            <ac:chgData name="Melissa Houghton" userId="b46cf6e2bcae32b0" providerId="LiveId" clId="{CC726FB6-5E4A-4889-A248-DFCF549A9112}" dt="2021-10-30T06:16:32.700" v="428" actId="18131"/>
            <ac:picMkLst>
              <pc:docMk/>
              <pc:sldMasterMk cId="2691677774" sldId="2147483688"/>
              <pc:sldLayoutMk cId="726938166" sldId="2147483707"/>
              <ac:picMk id="7" creationId="{AA28E3F3-4F20-40DB-9C92-796995C40552}"/>
            </ac:picMkLst>
          </pc:picChg>
        </pc:sldLayoutChg>
        <pc:sldLayoutChg chg="modSp add mod modTransition">
          <pc:chgData name="Melissa Houghton" userId="b46cf6e2bcae32b0" providerId="LiveId" clId="{CC726FB6-5E4A-4889-A248-DFCF549A9112}" dt="2021-10-30T06:17:06.167" v="431" actId="18131"/>
          <pc:sldLayoutMkLst>
            <pc:docMk/>
            <pc:sldMasterMk cId="2691677774" sldId="2147483688"/>
            <pc:sldLayoutMk cId="3265240035" sldId="2147483708"/>
          </pc:sldLayoutMkLst>
          <pc:picChg chg="mod modCrop">
            <ac:chgData name="Melissa Houghton" userId="b46cf6e2bcae32b0" providerId="LiveId" clId="{CC726FB6-5E4A-4889-A248-DFCF549A9112}" dt="2021-10-30T06:17:06.167" v="431" actId="18131"/>
            <ac:picMkLst>
              <pc:docMk/>
              <pc:sldMasterMk cId="2691677774" sldId="2147483688"/>
              <pc:sldLayoutMk cId="3265240035" sldId="2147483708"/>
              <ac:picMk id="7" creationId="{AA28E3F3-4F20-40DB-9C92-796995C40552}"/>
            </ac:picMkLst>
          </pc:picChg>
        </pc:sldLayoutChg>
        <pc:sldLayoutChg chg="modSp add mod modTransition">
          <pc:chgData name="Melissa Houghton" userId="b46cf6e2bcae32b0" providerId="LiveId" clId="{CC726FB6-5E4A-4889-A248-DFCF549A9112}" dt="2021-10-30T06:20:10.622" v="455" actId="18131"/>
          <pc:sldLayoutMkLst>
            <pc:docMk/>
            <pc:sldMasterMk cId="2691677774" sldId="2147483688"/>
            <pc:sldLayoutMk cId="847225582" sldId="2147483709"/>
          </pc:sldLayoutMkLst>
          <pc:picChg chg="mod modCrop">
            <ac:chgData name="Melissa Houghton" userId="b46cf6e2bcae32b0" providerId="LiveId" clId="{CC726FB6-5E4A-4889-A248-DFCF549A9112}" dt="2021-10-30T06:20:10.622" v="455" actId="18131"/>
            <ac:picMkLst>
              <pc:docMk/>
              <pc:sldMasterMk cId="2691677774" sldId="2147483688"/>
              <pc:sldLayoutMk cId="847225582" sldId="2147483709"/>
              <ac:picMk id="7" creationId="{AA28E3F3-4F20-40DB-9C92-796995C40552}"/>
            </ac:picMkLst>
          </pc:picChg>
        </pc:sldLayoutChg>
        <pc:sldLayoutChg chg="modSp add mod modTransition">
          <pc:chgData name="Melissa Houghton" userId="b46cf6e2bcae32b0" providerId="LiveId" clId="{CC726FB6-5E4A-4889-A248-DFCF549A9112}" dt="2021-10-30T06:18:09.088" v="436" actId="18131"/>
          <pc:sldLayoutMkLst>
            <pc:docMk/>
            <pc:sldMasterMk cId="2691677774" sldId="2147483688"/>
            <pc:sldLayoutMk cId="3573984354" sldId="2147483710"/>
          </pc:sldLayoutMkLst>
          <pc:picChg chg="mod modCrop">
            <ac:chgData name="Melissa Houghton" userId="b46cf6e2bcae32b0" providerId="LiveId" clId="{CC726FB6-5E4A-4889-A248-DFCF549A9112}" dt="2021-10-30T06:18:09.088" v="436" actId="18131"/>
            <ac:picMkLst>
              <pc:docMk/>
              <pc:sldMasterMk cId="2691677774" sldId="2147483688"/>
              <pc:sldLayoutMk cId="3573984354" sldId="2147483710"/>
              <ac:picMk id="7" creationId="{AA28E3F3-4F20-40DB-9C92-796995C40552}"/>
            </ac:picMkLst>
          </pc:picChg>
        </pc:sldLayoutChg>
        <pc:sldLayoutChg chg="addSp modSp add mod modTransition">
          <pc:chgData name="Melissa Houghton" userId="b46cf6e2bcae32b0" providerId="LiveId" clId="{CC726FB6-5E4A-4889-A248-DFCF549A9112}" dt="2021-10-30T05:13:56.170" v="156" actId="167"/>
          <pc:sldLayoutMkLst>
            <pc:docMk/>
            <pc:sldMasterMk cId="2691677774" sldId="2147483688"/>
            <pc:sldLayoutMk cId="17020214" sldId="2147483711"/>
          </pc:sldLayoutMkLst>
          <pc:picChg chg="add mod ord">
            <ac:chgData name="Melissa Houghton" userId="b46cf6e2bcae32b0" providerId="LiveId" clId="{CC726FB6-5E4A-4889-A248-DFCF549A9112}" dt="2021-10-30T05:13:56.170" v="156" actId="167"/>
            <ac:picMkLst>
              <pc:docMk/>
              <pc:sldMasterMk cId="2691677774" sldId="2147483688"/>
              <pc:sldLayoutMk cId="17020214" sldId="2147483711"/>
              <ac:picMk id="7" creationId="{38EC6B59-CC0C-48BF-9511-94D8D90AB93A}"/>
            </ac:picMkLst>
          </pc:picChg>
        </pc:sldLayoutChg>
        <pc:sldLayoutChg chg="addSp delSp modSp add mod modTransition">
          <pc:chgData name="Melissa Houghton" userId="b46cf6e2bcae32b0" providerId="LiveId" clId="{CC726FB6-5E4A-4889-A248-DFCF549A9112}" dt="2021-10-30T05:21:28.199" v="230" actId="207"/>
          <pc:sldLayoutMkLst>
            <pc:docMk/>
            <pc:sldMasterMk cId="2691677774" sldId="2147483688"/>
            <pc:sldLayoutMk cId="3640656989" sldId="2147483712"/>
          </pc:sldLayoutMkLst>
          <pc:spChg chg="mod">
            <ac:chgData name="Melissa Houghton" userId="b46cf6e2bcae32b0" providerId="LiveId" clId="{CC726FB6-5E4A-4889-A248-DFCF549A9112}" dt="2021-10-30T05:21:19.026" v="227" actId="207"/>
            <ac:spMkLst>
              <pc:docMk/>
              <pc:sldMasterMk cId="2691677774" sldId="2147483688"/>
              <pc:sldLayoutMk cId="3640656989" sldId="2147483712"/>
              <ac:spMk id="2" creationId="{9C0810EC-A5E8-2E46-AB03-8D03FBCC2DF6}"/>
            </ac:spMkLst>
          </pc:spChg>
          <pc:spChg chg="mod">
            <ac:chgData name="Melissa Houghton" userId="b46cf6e2bcae32b0" providerId="LiveId" clId="{CC726FB6-5E4A-4889-A248-DFCF549A9112}" dt="2021-10-30T05:21:21.818" v="228" actId="207"/>
            <ac:spMkLst>
              <pc:docMk/>
              <pc:sldMasterMk cId="2691677774" sldId="2147483688"/>
              <pc:sldLayoutMk cId="3640656989" sldId="2147483712"/>
              <ac:spMk id="3" creationId="{3CB57726-BA5E-6945-BEE4-78CB6035864D}"/>
            </ac:spMkLst>
          </pc:spChg>
          <pc:spChg chg="mod">
            <ac:chgData name="Melissa Houghton" userId="b46cf6e2bcae32b0" providerId="LiveId" clId="{CC726FB6-5E4A-4889-A248-DFCF549A9112}" dt="2021-10-30T05:21:24.700" v="229" actId="207"/>
            <ac:spMkLst>
              <pc:docMk/>
              <pc:sldMasterMk cId="2691677774" sldId="2147483688"/>
              <pc:sldLayoutMk cId="3640656989" sldId="2147483712"/>
              <ac:spMk id="4" creationId="{ED396361-B795-A142-932A-70BF9F3A542B}"/>
            </ac:spMkLst>
          </pc:spChg>
          <pc:spChg chg="mod">
            <ac:chgData name="Melissa Houghton" userId="b46cf6e2bcae32b0" providerId="LiveId" clId="{CC726FB6-5E4A-4889-A248-DFCF549A9112}" dt="2021-10-30T05:21:28.199" v="230" actId="207"/>
            <ac:spMkLst>
              <pc:docMk/>
              <pc:sldMasterMk cId="2691677774" sldId="2147483688"/>
              <pc:sldLayoutMk cId="3640656989" sldId="2147483712"/>
              <ac:spMk id="5" creationId="{88C45BF7-0A08-3040-A6B3-9DE010871505}"/>
            </ac:spMkLst>
          </pc:spChg>
          <pc:picChg chg="del">
            <ac:chgData name="Melissa Houghton" userId="b46cf6e2bcae32b0" providerId="LiveId" clId="{CC726FB6-5E4A-4889-A248-DFCF549A9112}" dt="2021-10-30T05:21:12.489" v="224" actId="478"/>
            <ac:picMkLst>
              <pc:docMk/>
              <pc:sldMasterMk cId="2691677774" sldId="2147483688"/>
              <pc:sldLayoutMk cId="3640656989" sldId="2147483712"/>
              <ac:picMk id="7" creationId="{AA28E3F3-4F20-40DB-9C92-796995C40552}"/>
            </ac:picMkLst>
          </pc:picChg>
          <pc:picChg chg="add mod ord">
            <ac:chgData name="Melissa Houghton" userId="b46cf6e2bcae32b0" providerId="LiveId" clId="{CC726FB6-5E4A-4889-A248-DFCF549A9112}" dt="2021-10-30T05:21:16.059" v="226" actId="167"/>
            <ac:picMkLst>
              <pc:docMk/>
              <pc:sldMasterMk cId="2691677774" sldId="2147483688"/>
              <pc:sldLayoutMk cId="3640656989" sldId="2147483712"/>
              <ac:picMk id="8" creationId="{F138F8EB-11B7-4CD2-8A4D-AD379DE04333}"/>
            </ac:picMkLst>
          </pc:picChg>
        </pc:sldLayoutChg>
        <pc:sldLayoutChg chg="new mod">
          <pc:chgData name="Melissa Houghton" userId="b46cf6e2bcae32b0" providerId="LiveId" clId="{CC726FB6-5E4A-4889-A248-DFCF549A9112}" dt="2021-10-30T06:21:23.645" v="456" actId="11236"/>
          <pc:sldLayoutMkLst>
            <pc:docMk/>
            <pc:sldMasterMk cId="2691677774" sldId="2147483688"/>
            <pc:sldLayoutMk cId="782458809" sldId="2147483713"/>
          </pc:sldLayoutMkLst>
        </pc:sldLayoutChg>
      </pc:sldMasterChg>
    </pc:docChg>
  </pc:docChgLst>
  <pc:docChgLst>
    <pc:chgData name="Melissa Houghton" userId="b46cf6e2bcae32b0" providerId="LiveId" clId="{A86AA8FB-381B-4AA4-A2D9-423F87989E5B}"/>
    <pc:docChg chg="undo redo custSel addSld delSld modSld sldOrd modMainMaster addSection delSection modSection">
      <pc:chgData name="Melissa Houghton" userId="b46cf6e2bcae32b0" providerId="LiveId" clId="{A86AA8FB-381B-4AA4-A2D9-423F87989E5B}" dt="2021-11-03T06:40:52.418" v="5251" actId="17851"/>
      <pc:docMkLst>
        <pc:docMk/>
      </pc:docMkLst>
      <pc:sldChg chg="addSp delSp modSp mod">
        <pc:chgData name="Melissa Houghton" userId="b46cf6e2bcae32b0" providerId="LiveId" clId="{A86AA8FB-381B-4AA4-A2D9-423F87989E5B}" dt="2021-11-02T21:04:54.943" v="4782" actId="478"/>
        <pc:sldMkLst>
          <pc:docMk/>
          <pc:sldMk cId="3852120625" sldId="257"/>
        </pc:sldMkLst>
        <pc:spChg chg="mod">
          <ac:chgData name="Melissa Houghton" userId="b46cf6e2bcae32b0" providerId="LiveId" clId="{A86AA8FB-381B-4AA4-A2D9-423F87989E5B}" dt="2021-10-23T06:17:15.657" v="1902" actId="2711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Melissa Houghton" userId="b46cf6e2bcae32b0" providerId="LiveId" clId="{A86AA8FB-381B-4AA4-A2D9-423F87989E5B}" dt="2021-10-23T03:34:42.461" v="58" actId="20577"/>
          <ac:spMkLst>
            <pc:docMk/>
            <pc:sldMk cId="3852120625" sldId="257"/>
            <ac:spMk id="3" creationId="{0783A175-10B8-0B47-A3ED-FDEB68569CA0}"/>
          </ac:spMkLst>
        </pc:spChg>
        <pc:spChg chg="del">
          <ac:chgData name="Melissa Houghton" userId="b46cf6e2bcae32b0" providerId="LiveId" clId="{A86AA8FB-381B-4AA4-A2D9-423F87989E5B}" dt="2021-11-02T21:04:54.943" v="4782" actId="478"/>
          <ac:spMkLst>
            <pc:docMk/>
            <pc:sldMk cId="3852120625" sldId="257"/>
            <ac:spMk id="4" creationId="{4FD77428-8E37-4BB7-826E-3CBA11F13958}"/>
          </ac:spMkLst>
        </pc:spChg>
        <pc:spChg chg="del">
          <ac:chgData name="Melissa Houghton" userId="b46cf6e2bcae32b0" providerId="LiveId" clId="{A86AA8FB-381B-4AA4-A2D9-423F87989E5B}" dt="2021-10-23T06:15:31.451" v="1897" actId="478"/>
          <ac:spMkLst>
            <pc:docMk/>
            <pc:sldMk cId="3852120625" sldId="257"/>
            <ac:spMk id="4" creationId="{C2799771-B967-4F2E-A99B-0555D93E2FF4}"/>
          </ac:spMkLst>
        </pc:spChg>
        <pc:spChg chg="mod">
          <ac:chgData name="Melissa Houghton" userId="b46cf6e2bcae32b0" providerId="LiveId" clId="{A86AA8FB-381B-4AA4-A2D9-423F87989E5B}" dt="2021-10-23T03:30:52.819" v="42" actId="207"/>
          <ac:spMkLst>
            <pc:docMk/>
            <pc:sldMk cId="3852120625" sldId="257"/>
            <ac:spMk id="10" creationId="{13D54BCA-C06E-4A41-84C2-ED2EB65C3388}"/>
          </ac:spMkLst>
        </pc:spChg>
        <pc:spChg chg="mod">
          <ac:chgData name="Melissa Houghton" userId="b46cf6e2bcae32b0" providerId="LiveId" clId="{A86AA8FB-381B-4AA4-A2D9-423F87989E5B}" dt="2021-10-23T03:30:16.129" v="40" actId="207"/>
          <ac:spMkLst>
            <pc:docMk/>
            <pc:sldMk cId="3852120625" sldId="257"/>
            <ac:spMk id="11" creationId="{9D4C4992-F491-430C-B240-FAA7EBC5FBBB}"/>
          </ac:spMkLst>
        </pc:spChg>
        <pc:spChg chg="mod">
          <ac:chgData name="Melissa Houghton" userId="b46cf6e2bcae32b0" providerId="LiveId" clId="{A86AA8FB-381B-4AA4-A2D9-423F87989E5B}" dt="2021-10-23T03:30:16.129" v="40" actId="207"/>
          <ac:spMkLst>
            <pc:docMk/>
            <pc:sldMk cId="3852120625" sldId="257"/>
            <ac:spMk id="14" creationId="{7106B554-D41F-4CA6-8DED-7537D465E390}"/>
          </ac:spMkLst>
        </pc:spChg>
        <pc:spChg chg="mod">
          <ac:chgData name="Melissa Houghton" userId="b46cf6e2bcae32b0" providerId="LiveId" clId="{A86AA8FB-381B-4AA4-A2D9-423F87989E5B}" dt="2021-10-23T03:30:16.129" v="40" actId="207"/>
          <ac:spMkLst>
            <pc:docMk/>
            <pc:sldMk cId="3852120625" sldId="257"/>
            <ac:spMk id="16" creationId="{721B1133-C00F-455E-8171-A8F57084B187}"/>
          </ac:spMkLst>
        </pc:spChg>
        <pc:spChg chg="mod">
          <ac:chgData name="Melissa Houghton" userId="b46cf6e2bcae32b0" providerId="LiveId" clId="{A86AA8FB-381B-4AA4-A2D9-423F87989E5B}" dt="2021-10-23T03:30:42.277" v="41" actId="207"/>
          <ac:spMkLst>
            <pc:docMk/>
            <pc:sldMk cId="3852120625" sldId="257"/>
            <ac:spMk id="17" creationId="{AE1ACBD8-22E8-414C-A1E9-B66E3B456FFA}"/>
          </ac:spMkLst>
        </pc:spChg>
        <pc:spChg chg="mod">
          <ac:chgData name="Melissa Houghton" userId="b46cf6e2bcae32b0" providerId="LiveId" clId="{A86AA8FB-381B-4AA4-A2D9-423F87989E5B}" dt="2021-10-23T03:30:16.129" v="40" actId="207"/>
          <ac:spMkLst>
            <pc:docMk/>
            <pc:sldMk cId="3852120625" sldId="257"/>
            <ac:spMk id="18" creationId="{E285E279-1027-4B3D-A318-33D2E56737B9}"/>
          </ac:spMkLst>
        </pc:spChg>
        <pc:spChg chg="add mod">
          <ac:chgData name="Melissa Houghton" userId="b46cf6e2bcae32b0" providerId="LiveId" clId="{A86AA8FB-381B-4AA4-A2D9-423F87989E5B}" dt="2021-10-24T06:49:12.705" v="2735" actId="1076"/>
          <ac:spMkLst>
            <pc:docMk/>
            <pc:sldMk cId="3852120625" sldId="257"/>
            <ac:spMk id="19" creationId="{A8072120-F715-4ED2-AE6F-9684EDCC8ED5}"/>
          </ac:spMkLst>
        </pc:spChg>
        <pc:spChg chg="mod">
          <ac:chgData name="Melissa Houghton" userId="b46cf6e2bcae32b0" providerId="LiveId" clId="{A86AA8FB-381B-4AA4-A2D9-423F87989E5B}" dt="2021-10-23T03:30:56.914" v="43" actId="207"/>
          <ac:spMkLst>
            <pc:docMk/>
            <pc:sldMk cId="3852120625" sldId="257"/>
            <ac:spMk id="19" creationId="{B2466834-D3FB-4CA4-97EE-95113ECC4E60}"/>
          </ac:spMkLst>
        </pc:spChg>
        <pc:spChg chg="add del mod">
          <ac:chgData name="Melissa Houghton" userId="b46cf6e2bcae32b0" providerId="LiveId" clId="{A86AA8FB-381B-4AA4-A2D9-423F87989E5B}" dt="2021-10-24T06:49:07.221" v="2734" actId="478"/>
          <ac:spMkLst>
            <pc:docMk/>
            <pc:sldMk cId="3852120625" sldId="257"/>
            <ac:spMk id="20" creationId="{80B70E22-CDBB-416F-96CC-04EECF132CBA}"/>
          </ac:spMkLst>
        </pc:spChg>
        <pc:spChg chg="mod">
          <ac:chgData name="Melissa Houghton" userId="b46cf6e2bcae32b0" providerId="LiveId" clId="{A86AA8FB-381B-4AA4-A2D9-423F87989E5B}" dt="2021-10-23T03:32:56.992" v="47"/>
          <ac:spMkLst>
            <pc:docMk/>
            <pc:sldMk cId="3852120625" sldId="257"/>
            <ac:spMk id="22" creationId="{653260B4-4DB4-40D5-94F7-487F252C82CC}"/>
          </ac:spMkLst>
        </pc:spChg>
        <pc:spChg chg="mod">
          <ac:chgData name="Melissa Houghton" userId="b46cf6e2bcae32b0" providerId="LiveId" clId="{A86AA8FB-381B-4AA4-A2D9-423F87989E5B}" dt="2021-10-23T03:32:56.992" v="47"/>
          <ac:spMkLst>
            <pc:docMk/>
            <pc:sldMk cId="3852120625" sldId="257"/>
            <ac:spMk id="23" creationId="{B9A9B6B2-B118-47A7-A1E3-8EFADF24DD1D}"/>
          </ac:spMkLst>
        </pc:spChg>
        <pc:spChg chg="mod">
          <ac:chgData name="Melissa Houghton" userId="b46cf6e2bcae32b0" providerId="LiveId" clId="{A86AA8FB-381B-4AA4-A2D9-423F87989E5B}" dt="2021-10-23T03:32:56.992" v="47"/>
          <ac:spMkLst>
            <pc:docMk/>
            <pc:sldMk cId="3852120625" sldId="257"/>
            <ac:spMk id="26" creationId="{FF839F5A-C673-4730-AB4C-AFE4E6AE6854}"/>
          </ac:spMkLst>
        </pc:spChg>
        <pc:spChg chg="mod">
          <ac:chgData name="Melissa Houghton" userId="b46cf6e2bcae32b0" providerId="LiveId" clId="{A86AA8FB-381B-4AA4-A2D9-423F87989E5B}" dt="2021-10-23T03:32:56.992" v="47"/>
          <ac:spMkLst>
            <pc:docMk/>
            <pc:sldMk cId="3852120625" sldId="257"/>
            <ac:spMk id="28" creationId="{B38B2956-1143-4F65-BF72-5A588A923897}"/>
          </ac:spMkLst>
        </pc:spChg>
        <pc:spChg chg="mod">
          <ac:chgData name="Melissa Houghton" userId="b46cf6e2bcae32b0" providerId="LiveId" clId="{A86AA8FB-381B-4AA4-A2D9-423F87989E5B}" dt="2021-10-23T03:32:56.992" v="47"/>
          <ac:spMkLst>
            <pc:docMk/>
            <pc:sldMk cId="3852120625" sldId="257"/>
            <ac:spMk id="29" creationId="{A079EB7B-56E3-414A-A4E2-EEECCF735D38}"/>
          </ac:spMkLst>
        </pc:spChg>
        <pc:spChg chg="mod">
          <ac:chgData name="Melissa Houghton" userId="b46cf6e2bcae32b0" providerId="LiveId" clId="{A86AA8FB-381B-4AA4-A2D9-423F87989E5B}" dt="2021-10-23T03:32:56.992" v="47"/>
          <ac:spMkLst>
            <pc:docMk/>
            <pc:sldMk cId="3852120625" sldId="257"/>
            <ac:spMk id="30" creationId="{F9CEDB3D-AFFD-4B12-A951-F06A29E93AFA}"/>
          </ac:spMkLst>
        </pc:spChg>
        <pc:spChg chg="mod">
          <ac:chgData name="Melissa Houghton" userId="b46cf6e2bcae32b0" providerId="LiveId" clId="{A86AA8FB-381B-4AA4-A2D9-423F87989E5B}" dt="2021-10-23T03:32:56.992" v="47"/>
          <ac:spMkLst>
            <pc:docMk/>
            <pc:sldMk cId="3852120625" sldId="257"/>
            <ac:spMk id="31" creationId="{562ABDE4-2A28-402B-BC11-1745CF573FA9}"/>
          </ac:spMkLst>
        </pc:spChg>
        <pc:spChg chg="mod">
          <ac:chgData name="Melissa Houghton" userId="b46cf6e2bcae32b0" providerId="LiveId" clId="{A86AA8FB-381B-4AA4-A2D9-423F87989E5B}" dt="2021-10-23T06:15:44.085" v="1898" actId="404"/>
          <ac:spMkLst>
            <pc:docMk/>
            <pc:sldMk cId="3852120625" sldId="257"/>
            <ac:spMk id="37" creationId="{956B4880-B10C-4EAB-8B84-1392D8EF83DC}"/>
          </ac:spMkLst>
        </pc:spChg>
        <pc:spChg chg="mod">
          <ac:chgData name="Melissa Houghton" userId="b46cf6e2bcae32b0" providerId="LiveId" clId="{A86AA8FB-381B-4AA4-A2D9-423F87989E5B}" dt="2021-10-23T06:15:44.085" v="1898" actId="404"/>
          <ac:spMkLst>
            <pc:docMk/>
            <pc:sldMk cId="3852120625" sldId="257"/>
            <ac:spMk id="39" creationId="{22D87B00-CEEF-4E68-AFB1-F1979AC42ED3}"/>
          </ac:spMkLst>
        </pc:spChg>
        <pc:spChg chg="mod">
          <ac:chgData name="Melissa Houghton" userId="b46cf6e2bcae32b0" providerId="LiveId" clId="{A86AA8FB-381B-4AA4-A2D9-423F87989E5B}" dt="2021-10-23T06:15:44.085" v="1898" actId="404"/>
          <ac:spMkLst>
            <pc:docMk/>
            <pc:sldMk cId="3852120625" sldId="257"/>
            <ac:spMk id="40" creationId="{652253D8-F0EF-4153-92F8-380A9D7D8788}"/>
          </ac:spMkLst>
        </pc:spChg>
        <pc:spChg chg="mod">
          <ac:chgData name="Melissa Houghton" userId="b46cf6e2bcae32b0" providerId="LiveId" clId="{A86AA8FB-381B-4AA4-A2D9-423F87989E5B}" dt="2021-10-23T06:15:44.085" v="1898" actId="404"/>
          <ac:spMkLst>
            <pc:docMk/>
            <pc:sldMk cId="3852120625" sldId="257"/>
            <ac:spMk id="41" creationId="{B6E8C842-B57B-46F8-99B8-73C9A21F98B1}"/>
          </ac:spMkLst>
        </pc:spChg>
        <pc:spChg chg="mod">
          <ac:chgData name="Melissa Houghton" userId="b46cf6e2bcae32b0" providerId="LiveId" clId="{A86AA8FB-381B-4AA4-A2D9-423F87989E5B}" dt="2021-10-23T06:15:44.085" v="1898" actId="404"/>
          <ac:spMkLst>
            <pc:docMk/>
            <pc:sldMk cId="3852120625" sldId="257"/>
            <ac:spMk id="42" creationId="{1CC1B1E8-0C2D-4F05-9E32-4429F99AE2F0}"/>
          </ac:spMkLst>
        </pc:spChg>
        <pc:spChg chg="mod">
          <ac:chgData name="Melissa Houghton" userId="b46cf6e2bcae32b0" providerId="LiveId" clId="{A86AA8FB-381B-4AA4-A2D9-423F87989E5B}" dt="2021-10-23T06:15:44.085" v="1898" actId="404"/>
          <ac:spMkLst>
            <pc:docMk/>
            <pc:sldMk cId="3852120625" sldId="257"/>
            <ac:spMk id="43" creationId="{F830FAA8-1854-459E-A2A6-9805C048A652}"/>
          </ac:spMkLst>
        </pc:spChg>
        <pc:spChg chg="mod">
          <ac:chgData name="Melissa Houghton" userId="b46cf6e2bcae32b0" providerId="LiveId" clId="{A86AA8FB-381B-4AA4-A2D9-423F87989E5B}" dt="2021-10-23T06:15:44.085" v="1898" actId="404"/>
          <ac:spMkLst>
            <pc:docMk/>
            <pc:sldMk cId="3852120625" sldId="257"/>
            <ac:spMk id="44" creationId="{3C200775-9225-40D2-8DE2-AA838252C418}"/>
          </ac:spMkLst>
        </pc:spChg>
        <pc:grpChg chg="add del mod">
          <ac:chgData name="Melissa Houghton" userId="b46cf6e2bcae32b0" providerId="LiveId" clId="{A86AA8FB-381B-4AA4-A2D9-423F87989E5B}" dt="2021-10-23T03:32:55.965" v="46" actId="478"/>
          <ac:grpSpMkLst>
            <pc:docMk/>
            <pc:sldMk cId="3852120625" sldId="257"/>
            <ac:grpSpMk id="6" creationId="{2A4155A7-9047-4517-AD23-A84E0EB01AFB}"/>
          </ac:grpSpMkLst>
        </pc:grpChg>
        <pc:grpChg chg="mod">
          <ac:chgData name="Melissa Houghton" userId="b46cf6e2bcae32b0" providerId="LiveId" clId="{A86AA8FB-381B-4AA4-A2D9-423F87989E5B}" dt="2021-10-23T03:29:56.867" v="39"/>
          <ac:grpSpMkLst>
            <pc:docMk/>
            <pc:sldMk cId="3852120625" sldId="257"/>
            <ac:grpSpMk id="9" creationId="{F5C8E6EE-78C4-4143-ADFF-BC99D97EC3FC}"/>
          </ac:grpSpMkLst>
        </pc:grpChg>
        <pc:grpChg chg="mod">
          <ac:chgData name="Melissa Houghton" userId="b46cf6e2bcae32b0" providerId="LiveId" clId="{A86AA8FB-381B-4AA4-A2D9-423F87989E5B}" dt="2021-10-23T03:29:56.867" v="39"/>
          <ac:grpSpMkLst>
            <pc:docMk/>
            <pc:sldMk cId="3852120625" sldId="257"/>
            <ac:grpSpMk id="12" creationId="{9620483C-C6B8-407B-9337-6C5DFB22254C}"/>
          </ac:grpSpMkLst>
        </pc:grpChg>
        <pc:grpChg chg="mod">
          <ac:chgData name="Melissa Houghton" userId="b46cf6e2bcae32b0" providerId="LiveId" clId="{A86AA8FB-381B-4AA4-A2D9-423F87989E5B}" dt="2021-10-23T03:29:56.867" v="39"/>
          <ac:grpSpMkLst>
            <pc:docMk/>
            <pc:sldMk cId="3852120625" sldId="257"/>
            <ac:grpSpMk id="13" creationId="{BE717431-5DCB-4780-A2A9-5A5132593B1B}"/>
          </ac:grpSpMkLst>
        </pc:grpChg>
        <pc:grpChg chg="add del mod">
          <ac:chgData name="Melissa Houghton" userId="b46cf6e2bcae32b0" providerId="LiveId" clId="{A86AA8FB-381B-4AA4-A2D9-423F87989E5B}" dt="2021-10-23T03:32:58.553" v="48"/>
          <ac:grpSpMkLst>
            <pc:docMk/>
            <pc:sldMk cId="3852120625" sldId="257"/>
            <ac:grpSpMk id="20" creationId="{E2A77910-FCE9-4CCD-BF2F-53C7CC57C7FB}"/>
          </ac:grpSpMkLst>
        </pc:grpChg>
        <pc:grpChg chg="mod">
          <ac:chgData name="Melissa Houghton" userId="b46cf6e2bcae32b0" providerId="LiveId" clId="{A86AA8FB-381B-4AA4-A2D9-423F87989E5B}" dt="2021-10-23T03:32:56.992" v="47"/>
          <ac:grpSpMkLst>
            <pc:docMk/>
            <pc:sldMk cId="3852120625" sldId="257"/>
            <ac:grpSpMk id="21" creationId="{949B02B8-C8E7-4EBE-98E2-87E81C833AA2}"/>
          </ac:grpSpMkLst>
        </pc:grpChg>
        <pc:grpChg chg="mod">
          <ac:chgData name="Melissa Houghton" userId="b46cf6e2bcae32b0" providerId="LiveId" clId="{A86AA8FB-381B-4AA4-A2D9-423F87989E5B}" dt="2021-10-23T03:32:56.992" v="47"/>
          <ac:grpSpMkLst>
            <pc:docMk/>
            <pc:sldMk cId="3852120625" sldId="257"/>
            <ac:grpSpMk id="24" creationId="{ED8F5C1B-C59F-4D29-A2C0-875A09A387A5}"/>
          </ac:grpSpMkLst>
        </pc:grpChg>
        <pc:grpChg chg="mod">
          <ac:chgData name="Melissa Houghton" userId="b46cf6e2bcae32b0" providerId="LiveId" clId="{A86AA8FB-381B-4AA4-A2D9-423F87989E5B}" dt="2021-10-23T03:32:56.992" v="47"/>
          <ac:grpSpMkLst>
            <pc:docMk/>
            <pc:sldMk cId="3852120625" sldId="257"/>
            <ac:grpSpMk id="25" creationId="{80C8AEC8-C572-4AC6-AA40-607F1612768D}"/>
          </ac:grpSpMkLst>
        </pc:grpChg>
        <pc:grpChg chg="add mod">
          <ac:chgData name="Melissa Houghton" userId="b46cf6e2bcae32b0" providerId="LiveId" clId="{A86AA8FB-381B-4AA4-A2D9-423F87989E5B}" dt="2021-10-23T03:39:42.192" v="84" actId="207"/>
          <ac:grpSpMkLst>
            <pc:docMk/>
            <pc:sldMk cId="3852120625" sldId="257"/>
            <ac:grpSpMk id="32" creationId="{6F56885F-37D6-49ED-9A93-5B5A8A73E1D4}"/>
          </ac:grpSpMkLst>
        </pc:grpChg>
        <pc:grpChg chg="mod">
          <ac:chgData name="Melissa Houghton" userId="b46cf6e2bcae32b0" providerId="LiveId" clId="{A86AA8FB-381B-4AA4-A2D9-423F87989E5B}" dt="2021-10-23T03:39:42.192" v="84" actId="207"/>
          <ac:grpSpMkLst>
            <pc:docMk/>
            <pc:sldMk cId="3852120625" sldId="257"/>
            <ac:grpSpMk id="33" creationId="{CF405946-9953-4FBD-86B2-9D6B2CD1BB3F}"/>
          </ac:grpSpMkLst>
        </pc:grpChg>
        <pc:grpChg chg="mod">
          <ac:chgData name="Melissa Houghton" userId="b46cf6e2bcae32b0" providerId="LiveId" clId="{A86AA8FB-381B-4AA4-A2D9-423F87989E5B}" dt="2021-10-23T03:39:42.192" v="84" actId="207"/>
          <ac:grpSpMkLst>
            <pc:docMk/>
            <pc:sldMk cId="3852120625" sldId="257"/>
            <ac:grpSpMk id="34" creationId="{46AD0BA8-F98F-43E0-AC46-57F33FB18018}"/>
          </ac:grpSpMkLst>
        </pc:grpChg>
        <pc:grpChg chg="mod">
          <ac:chgData name="Melissa Houghton" userId="b46cf6e2bcae32b0" providerId="LiveId" clId="{A86AA8FB-381B-4AA4-A2D9-423F87989E5B}" dt="2021-10-23T03:39:42.192" v="84" actId="207"/>
          <ac:grpSpMkLst>
            <pc:docMk/>
            <pc:sldMk cId="3852120625" sldId="257"/>
            <ac:grpSpMk id="35" creationId="{990FBAAA-5EC4-41C3-8734-8EF7789686C0}"/>
          </ac:grpSpMkLst>
        </pc:grpChg>
        <pc:grpChg chg="mod">
          <ac:chgData name="Melissa Houghton" userId="b46cf6e2bcae32b0" providerId="LiveId" clId="{A86AA8FB-381B-4AA4-A2D9-423F87989E5B}" dt="2021-10-23T03:39:42.192" v="84" actId="207"/>
          <ac:grpSpMkLst>
            <pc:docMk/>
            <pc:sldMk cId="3852120625" sldId="257"/>
            <ac:grpSpMk id="36" creationId="{1D641082-C5B7-4377-AE44-DD19E590F009}"/>
          </ac:grpSpMkLst>
        </pc:grpChg>
        <pc:picChg chg="mod modCrop">
          <ac:chgData name="Melissa Houghton" userId="b46cf6e2bcae32b0" providerId="LiveId" clId="{A86AA8FB-381B-4AA4-A2D9-423F87989E5B}" dt="2021-10-23T06:58:35.089" v="2422" actId="207"/>
          <ac:picMkLst>
            <pc:docMk/>
            <pc:sldMk cId="3852120625" sldId="257"/>
            <ac:picMk id="7" creationId="{F81361A8-31D3-8143-8F3F-AC906256F3DE}"/>
          </ac:picMkLst>
        </pc:picChg>
        <pc:picChg chg="mod">
          <ac:chgData name="Melissa Houghton" userId="b46cf6e2bcae32b0" providerId="LiveId" clId="{A86AA8FB-381B-4AA4-A2D9-423F87989E5B}" dt="2021-10-23T06:17:25.872" v="1903" actId="1076"/>
          <ac:picMkLst>
            <pc:docMk/>
            <pc:sldMk cId="3852120625" sldId="257"/>
            <ac:picMk id="8" creationId="{1EB15B65-641B-B747-9ED0-F09D51A384B2}"/>
          </ac:picMkLst>
        </pc:picChg>
        <pc:picChg chg="mod">
          <ac:chgData name="Melissa Houghton" userId="b46cf6e2bcae32b0" providerId="LiveId" clId="{A86AA8FB-381B-4AA4-A2D9-423F87989E5B}" dt="2021-10-23T03:31:01.014" v="44" actId="207"/>
          <ac:picMkLst>
            <pc:docMk/>
            <pc:sldMk cId="3852120625" sldId="257"/>
            <ac:picMk id="15" creationId="{3A994C9C-987D-49FD-84B7-271E45CB4B28}"/>
          </ac:picMkLst>
        </pc:picChg>
        <pc:picChg chg="mod">
          <ac:chgData name="Melissa Houghton" userId="b46cf6e2bcae32b0" providerId="LiveId" clId="{A86AA8FB-381B-4AA4-A2D9-423F87989E5B}" dt="2021-10-23T03:32:56.992" v="47"/>
          <ac:picMkLst>
            <pc:docMk/>
            <pc:sldMk cId="3852120625" sldId="257"/>
            <ac:picMk id="27" creationId="{8CBA91D2-0BDF-445B-93AE-68967124DC18}"/>
          </ac:picMkLst>
        </pc:picChg>
        <pc:picChg chg="mod">
          <ac:chgData name="Melissa Houghton" userId="b46cf6e2bcae32b0" providerId="LiveId" clId="{A86AA8FB-381B-4AA4-A2D9-423F87989E5B}" dt="2021-10-23T03:39:42.192" v="84" actId="207"/>
          <ac:picMkLst>
            <pc:docMk/>
            <pc:sldMk cId="3852120625" sldId="257"/>
            <ac:picMk id="38" creationId="{9AA6D1AF-2C8F-4023-939D-D4429CE0393D}"/>
          </ac:picMkLst>
        </pc:picChg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3351983227" sldId="258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1561872712" sldId="259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1108877457" sldId="260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2668488753" sldId="261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4113657981" sldId="262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1138217056" sldId="263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1281430713" sldId="264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2700942184" sldId="265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714984656" sldId="266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2762594509" sldId="267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1716267179" sldId="268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767973781" sldId="269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1795166905" sldId="270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1552505949" sldId="271"/>
        </pc:sldMkLst>
      </pc:sldChg>
      <pc:sldChg chg="del setBg">
        <pc:chgData name="Melissa Houghton" userId="b46cf6e2bcae32b0" providerId="LiveId" clId="{A86AA8FB-381B-4AA4-A2D9-423F87989E5B}" dt="2021-11-03T06:40:45.119" v="5250" actId="2696"/>
        <pc:sldMkLst>
          <pc:docMk/>
          <pc:sldMk cId="3387637562" sldId="272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2402201920" sldId="273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2191142605" sldId="275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650461553" sldId="276"/>
        </pc:sldMkLst>
      </pc:sldChg>
      <pc:sldChg chg="delSp modSp mod">
        <pc:chgData name="Melissa Houghton" userId="b46cf6e2bcae32b0" providerId="LiveId" clId="{A86AA8FB-381B-4AA4-A2D9-423F87989E5B}" dt="2021-11-02T21:04:51.249" v="4781" actId="478"/>
        <pc:sldMkLst>
          <pc:docMk/>
          <pc:sldMk cId="733066283" sldId="277"/>
        </pc:sldMkLst>
        <pc:spChg chg="del">
          <ac:chgData name="Melissa Houghton" userId="b46cf6e2bcae32b0" providerId="LiveId" clId="{A86AA8FB-381B-4AA4-A2D9-423F87989E5B}" dt="2021-10-23T03:50:25.428" v="101" actId="478"/>
          <ac:spMkLst>
            <pc:docMk/>
            <pc:sldMk cId="733066283" sldId="277"/>
            <ac:spMk id="2" creationId="{7DA36187-9DA1-46AD-AADD-6D60B69FE243}"/>
          </ac:spMkLst>
        </pc:spChg>
        <pc:spChg chg="del mod">
          <ac:chgData name="Melissa Houghton" userId="b46cf6e2bcae32b0" providerId="LiveId" clId="{A86AA8FB-381B-4AA4-A2D9-423F87989E5B}" dt="2021-11-02T21:04:51.249" v="4781" actId="478"/>
          <ac:spMkLst>
            <pc:docMk/>
            <pc:sldMk cId="733066283" sldId="277"/>
            <ac:spMk id="2" creationId="{CCD5554B-C81D-4A46-BFB4-BB39A566F3AE}"/>
          </ac:spMkLst>
        </pc:spChg>
      </pc:sldChg>
      <pc:sldChg chg="addSp delSp modSp new del mod modClrScheme chgLayout">
        <pc:chgData name="Melissa Houghton" userId="b46cf6e2bcae32b0" providerId="LiveId" clId="{A86AA8FB-381B-4AA4-A2D9-423F87989E5B}" dt="2021-10-23T07:28:11.953" v="2703" actId="47"/>
        <pc:sldMkLst>
          <pc:docMk/>
          <pc:sldMk cId="3611441802" sldId="278"/>
        </pc:sldMkLst>
        <pc:spChg chg="del">
          <ac:chgData name="Melissa Houghton" userId="b46cf6e2bcae32b0" providerId="LiveId" clId="{A86AA8FB-381B-4AA4-A2D9-423F87989E5B}" dt="2021-10-23T03:36:28.657" v="80" actId="700"/>
          <ac:spMkLst>
            <pc:docMk/>
            <pc:sldMk cId="3611441802" sldId="278"/>
            <ac:spMk id="2" creationId="{EEF258A6-D10A-468F-B6A3-05198620DA06}"/>
          </ac:spMkLst>
        </pc:spChg>
        <pc:spChg chg="del">
          <ac:chgData name="Melissa Houghton" userId="b46cf6e2bcae32b0" providerId="LiveId" clId="{A86AA8FB-381B-4AA4-A2D9-423F87989E5B}" dt="2021-10-23T03:36:28.657" v="80" actId="700"/>
          <ac:spMkLst>
            <pc:docMk/>
            <pc:sldMk cId="3611441802" sldId="278"/>
            <ac:spMk id="3" creationId="{22408ED9-3C07-43CF-BEEB-353121E386FB}"/>
          </ac:spMkLst>
        </pc:spChg>
        <pc:spChg chg="add mod">
          <ac:chgData name="Melissa Houghton" userId="b46cf6e2bcae32b0" providerId="LiveId" clId="{A86AA8FB-381B-4AA4-A2D9-423F87989E5B}" dt="2021-10-23T06:17:08.135" v="1901" actId="2711"/>
          <ac:spMkLst>
            <pc:docMk/>
            <pc:sldMk cId="3611441802" sldId="278"/>
            <ac:spMk id="4" creationId="{2627438C-9AEC-4184-862B-CC00CE865C46}"/>
          </ac:spMkLst>
        </pc:spChg>
        <pc:spChg chg="mod">
          <ac:chgData name="Melissa Houghton" userId="b46cf6e2bcae32b0" providerId="LiveId" clId="{A86AA8FB-381B-4AA4-A2D9-423F87989E5B}" dt="2021-10-23T03:47:20.925" v="94" actId="14826"/>
          <ac:spMkLst>
            <pc:docMk/>
            <pc:sldMk cId="3611441802" sldId="278"/>
            <ac:spMk id="7" creationId="{03A16C64-8DDA-4B2B-BCBA-75659C912AE7}"/>
          </ac:spMkLst>
        </pc:spChg>
        <pc:spChg chg="mod">
          <ac:chgData name="Melissa Houghton" userId="b46cf6e2bcae32b0" providerId="LiveId" clId="{A86AA8FB-381B-4AA4-A2D9-423F87989E5B}" dt="2021-10-23T03:36:46.541" v="81"/>
          <ac:spMkLst>
            <pc:docMk/>
            <pc:sldMk cId="3611441802" sldId="278"/>
            <ac:spMk id="10" creationId="{CC450B36-5705-4E9C-A18B-AFB1934FE49A}"/>
          </ac:spMkLst>
        </pc:spChg>
        <pc:spChg chg="mod">
          <ac:chgData name="Melissa Houghton" userId="b46cf6e2bcae32b0" providerId="LiveId" clId="{A86AA8FB-381B-4AA4-A2D9-423F87989E5B}" dt="2021-10-23T03:36:46.541" v="81"/>
          <ac:spMkLst>
            <pc:docMk/>
            <pc:sldMk cId="3611441802" sldId="278"/>
            <ac:spMk id="16" creationId="{84C0676A-08AF-4DB5-901A-2AB85EBBA77B}"/>
          </ac:spMkLst>
        </pc:spChg>
        <pc:spChg chg="mod">
          <ac:chgData name="Melissa Houghton" userId="b46cf6e2bcae32b0" providerId="LiveId" clId="{A86AA8FB-381B-4AA4-A2D9-423F87989E5B}" dt="2021-10-23T03:36:46.541" v="81"/>
          <ac:spMkLst>
            <pc:docMk/>
            <pc:sldMk cId="3611441802" sldId="278"/>
            <ac:spMk id="18" creationId="{33F35E86-C4EE-4AEC-9A90-327C6BF5413F}"/>
          </ac:spMkLst>
        </pc:spChg>
        <pc:spChg chg="mod">
          <ac:chgData name="Melissa Houghton" userId="b46cf6e2bcae32b0" providerId="LiveId" clId="{A86AA8FB-381B-4AA4-A2D9-423F87989E5B}" dt="2021-10-23T03:36:46.541" v="81"/>
          <ac:spMkLst>
            <pc:docMk/>
            <pc:sldMk cId="3611441802" sldId="278"/>
            <ac:spMk id="19" creationId="{71BE4E5D-FFCD-41EF-AD7D-AFAF0662AB79}"/>
          </ac:spMkLst>
        </pc:spChg>
        <pc:spChg chg="mod">
          <ac:chgData name="Melissa Houghton" userId="b46cf6e2bcae32b0" providerId="LiveId" clId="{A86AA8FB-381B-4AA4-A2D9-423F87989E5B}" dt="2021-10-23T03:36:46.541" v="81"/>
          <ac:spMkLst>
            <pc:docMk/>
            <pc:sldMk cId="3611441802" sldId="278"/>
            <ac:spMk id="20" creationId="{18D524A8-3910-442B-B20F-6D983E48BF89}"/>
          </ac:spMkLst>
        </pc:spChg>
        <pc:spChg chg="mod">
          <ac:chgData name="Melissa Houghton" userId="b46cf6e2bcae32b0" providerId="LiveId" clId="{A86AA8FB-381B-4AA4-A2D9-423F87989E5B}" dt="2021-10-23T03:36:46.541" v="81"/>
          <ac:spMkLst>
            <pc:docMk/>
            <pc:sldMk cId="3611441802" sldId="278"/>
            <ac:spMk id="21" creationId="{36958FB9-9160-4B09-9B36-09696A417EC5}"/>
          </ac:spMkLst>
        </pc:spChg>
        <pc:spChg chg="mod">
          <ac:chgData name="Melissa Houghton" userId="b46cf6e2bcae32b0" providerId="LiveId" clId="{A86AA8FB-381B-4AA4-A2D9-423F87989E5B}" dt="2021-10-23T03:36:46.541" v="81"/>
          <ac:spMkLst>
            <pc:docMk/>
            <pc:sldMk cId="3611441802" sldId="278"/>
            <ac:spMk id="22" creationId="{E308E1FE-6154-4E06-8CA8-776C7C52658D}"/>
          </ac:spMkLst>
        </pc:spChg>
        <pc:spChg chg="mod">
          <ac:chgData name="Melissa Houghton" userId="b46cf6e2bcae32b0" providerId="LiveId" clId="{A86AA8FB-381B-4AA4-A2D9-423F87989E5B}" dt="2021-10-23T03:36:46.541" v="81"/>
          <ac:spMkLst>
            <pc:docMk/>
            <pc:sldMk cId="3611441802" sldId="278"/>
            <ac:spMk id="23" creationId="{3CFE0F8D-2718-4BE1-AC0C-C7E580C82D69}"/>
          </ac:spMkLst>
        </pc:spChg>
        <pc:grpChg chg="add mod">
          <ac:chgData name="Melissa Houghton" userId="b46cf6e2bcae32b0" providerId="LiveId" clId="{A86AA8FB-381B-4AA4-A2D9-423F87989E5B}" dt="2021-10-23T03:47:20.925" v="94" actId="14826"/>
          <ac:grpSpMkLst>
            <pc:docMk/>
            <pc:sldMk cId="3611441802" sldId="278"/>
            <ac:grpSpMk id="5" creationId="{62332DAF-31AF-4AC5-B43C-42EE72343536}"/>
          </ac:grpSpMkLst>
        </pc:grpChg>
        <pc:grpChg chg="add mod">
          <ac:chgData name="Melissa Houghton" userId="b46cf6e2bcae32b0" providerId="LiveId" clId="{A86AA8FB-381B-4AA4-A2D9-423F87989E5B}" dt="2021-10-23T03:36:46.541" v="81"/>
          <ac:grpSpMkLst>
            <pc:docMk/>
            <pc:sldMk cId="3611441802" sldId="278"/>
            <ac:grpSpMk id="8" creationId="{6017C755-3719-4940-B92E-0CA5C1C0EDBC}"/>
          </ac:grpSpMkLst>
        </pc:grpChg>
        <pc:grpChg chg="add mod">
          <ac:chgData name="Melissa Houghton" userId="b46cf6e2bcae32b0" providerId="LiveId" clId="{A86AA8FB-381B-4AA4-A2D9-423F87989E5B}" dt="2021-10-23T03:48:15.397" v="97" actId="1076"/>
          <ac:grpSpMkLst>
            <pc:docMk/>
            <pc:sldMk cId="3611441802" sldId="278"/>
            <ac:grpSpMk id="11" creationId="{97AB13E6-2F02-413E-A9EE-BCB8C6817AFC}"/>
          </ac:grpSpMkLst>
        </pc:grpChg>
        <pc:grpChg chg="mod">
          <ac:chgData name="Melissa Houghton" userId="b46cf6e2bcae32b0" providerId="LiveId" clId="{A86AA8FB-381B-4AA4-A2D9-423F87989E5B}" dt="2021-10-23T03:36:46.541" v="81"/>
          <ac:grpSpMkLst>
            <pc:docMk/>
            <pc:sldMk cId="3611441802" sldId="278"/>
            <ac:grpSpMk id="12" creationId="{A30AB174-F4FC-49F9-816F-B3ADAC234A38}"/>
          </ac:grpSpMkLst>
        </pc:grpChg>
        <pc:grpChg chg="mod">
          <ac:chgData name="Melissa Houghton" userId="b46cf6e2bcae32b0" providerId="LiveId" clId="{A86AA8FB-381B-4AA4-A2D9-423F87989E5B}" dt="2021-10-23T03:36:46.541" v="81"/>
          <ac:grpSpMkLst>
            <pc:docMk/>
            <pc:sldMk cId="3611441802" sldId="278"/>
            <ac:grpSpMk id="13" creationId="{3C19F03B-31B3-4413-9E54-93437F0621B7}"/>
          </ac:grpSpMkLst>
        </pc:grpChg>
        <pc:grpChg chg="mod">
          <ac:chgData name="Melissa Houghton" userId="b46cf6e2bcae32b0" providerId="LiveId" clId="{A86AA8FB-381B-4AA4-A2D9-423F87989E5B}" dt="2021-10-23T03:36:46.541" v="81"/>
          <ac:grpSpMkLst>
            <pc:docMk/>
            <pc:sldMk cId="3611441802" sldId="278"/>
            <ac:grpSpMk id="14" creationId="{5EAB04F3-BFD2-4B97-B154-5264AE81F2C0}"/>
          </ac:grpSpMkLst>
        </pc:grpChg>
        <pc:grpChg chg="mod">
          <ac:chgData name="Melissa Houghton" userId="b46cf6e2bcae32b0" providerId="LiveId" clId="{A86AA8FB-381B-4AA4-A2D9-423F87989E5B}" dt="2021-10-23T03:36:46.541" v="81"/>
          <ac:grpSpMkLst>
            <pc:docMk/>
            <pc:sldMk cId="3611441802" sldId="278"/>
            <ac:grpSpMk id="15" creationId="{CA4C4AC8-287F-413B-B92E-B364827BB06C}"/>
          </ac:grpSpMkLst>
        </pc:grpChg>
        <pc:picChg chg="mod">
          <ac:chgData name="Melissa Houghton" userId="b46cf6e2bcae32b0" providerId="LiveId" clId="{A86AA8FB-381B-4AA4-A2D9-423F87989E5B}" dt="2021-10-23T03:47:20.925" v="94" actId="14826"/>
          <ac:picMkLst>
            <pc:docMk/>
            <pc:sldMk cId="3611441802" sldId="278"/>
            <ac:picMk id="6" creationId="{21063E86-EB62-48C6-918E-8C188B9E7102}"/>
          </ac:picMkLst>
        </pc:picChg>
        <pc:picChg chg="mod">
          <ac:chgData name="Melissa Houghton" userId="b46cf6e2bcae32b0" providerId="LiveId" clId="{A86AA8FB-381B-4AA4-A2D9-423F87989E5B}" dt="2021-10-23T03:36:46.541" v="81"/>
          <ac:picMkLst>
            <pc:docMk/>
            <pc:sldMk cId="3611441802" sldId="278"/>
            <ac:picMk id="9" creationId="{C2DB490A-5374-4F36-8236-F55CA0241969}"/>
          </ac:picMkLst>
        </pc:picChg>
        <pc:picChg chg="mod">
          <ac:chgData name="Melissa Houghton" userId="b46cf6e2bcae32b0" providerId="LiveId" clId="{A86AA8FB-381B-4AA4-A2D9-423F87989E5B}" dt="2021-10-23T03:36:46.541" v="81"/>
          <ac:picMkLst>
            <pc:docMk/>
            <pc:sldMk cId="3611441802" sldId="278"/>
            <ac:picMk id="17" creationId="{772E1314-B60B-40D5-8F6A-D0CDA32F2379}"/>
          </ac:picMkLst>
        </pc:picChg>
        <pc:picChg chg="add mod">
          <ac:chgData name="Melissa Houghton" userId="b46cf6e2bcae32b0" providerId="LiveId" clId="{A86AA8FB-381B-4AA4-A2D9-423F87989E5B}" dt="2021-10-23T03:46:00.706" v="92" actId="12789"/>
          <ac:picMkLst>
            <pc:docMk/>
            <pc:sldMk cId="3611441802" sldId="278"/>
            <ac:picMk id="25" creationId="{EDCB0318-BAF9-4590-AF7E-BE0C856E7E1F}"/>
          </ac:picMkLst>
        </pc:picChg>
        <pc:picChg chg="add mod ord modCrop">
          <ac:chgData name="Melissa Houghton" userId="b46cf6e2bcae32b0" providerId="LiveId" clId="{A86AA8FB-381B-4AA4-A2D9-423F87989E5B}" dt="2021-10-23T03:49:59.745" v="100" actId="732"/>
          <ac:picMkLst>
            <pc:docMk/>
            <pc:sldMk cId="3611441802" sldId="278"/>
            <ac:picMk id="27" creationId="{31BA5110-7B22-4364-AE5E-7844945E8FB3}"/>
          </ac:picMkLst>
        </pc:picChg>
      </pc:sldChg>
      <pc:sldChg chg="addSp delSp modSp new del mod modClrScheme chgLayout">
        <pc:chgData name="Melissa Houghton" userId="b46cf6e2bcae32b0" providerId="LiveId" clId="{A86AA8FB-381B-4AA4-A2D9-423F87989E5B}" dt="2021-10-23T05:06:31.981" v="858" actId="47"/>
        <pc:sldMkLst>
          <pc:docMk/>
          <pc:sldMk cId="3632053182" sldId="279"/>
        </pc:sldMkLst>
        <pc:spChg chg="mod ord">
          <ac:chgData name="Melissa Houghton" userId="b46cf6e2bcae32b0" providerId="LiveId" clId="{A86AA8FB-381B-4AA4-A2D9-423F87989E5B}" dt="2021-10-23T03:51:51.855" v="103" actId="700"/>
          <ac:spMkLst>
            <pc:docMk/>
            <pc:sldMk cId="3632053182" sldId="279"/>
            <ac:spMk id="2" creationId="{D6E698C0-ACBF-41CE-8DE5-6926A45995FC}"/>
          </ac:spMkLst>
        </pc:spChg>
        <pc:spChg chg="add mod ord">
          <ac:chgData name="Melissa Houghton" userId="b46cf6e2bcae32b0" providerId="LiveId" clId="{A86AA8FB-381B-4AA4-A2D9-423F87989E5B}" dt="2021-10-23T04:39:09.635" v="189" actId="20577"/>
          <ac:spMkLst>
            <pc:docMk/>
            <pc:sldMk cId="3632053182" sldId="279"/>
            <ac:spMk id="3" creationId="{B1251970-63D6-4592-900E-6965FF25F1B7}"/>
          </ac:spMkLst>
        </pc:spChg>
        <pc:spChg chg="add del mod">
          <ac:chgData name="Melissa Houghton" userId="b46cf6e2bcae32b0" providerId="LiveId" clId="{A86AA8FB-381B-4AA4-A2D9-423F87989E5B}" dt="2021-10-23T04:43:29.889" v="290" actId="12084"/>
          <ac:spMkLst>
            <pc:docMk/>
            <pc:sldMk cId="3632053182" sldId="279"/>
            <ac:spMk id="4" creationId="{381ED052-CA8B-435E-B692-2A7111EAD69C}"/>
          </ac:spMkLst>
        </pc:spChg>
        <pc:spChg chg="add del mod">
          <ac:chgData name="Melissa Houghton" userId="b46cf6e2bcae32b0" providerId="LiveId" clId="{A86AA8FB-381B-4AA4-A2D9-423F87989E5B}" dt="2021-10-23T04:45:03.937" v="499"/>
          <ac:spMkLst>
            <pc:docMk/>
            <pc:sldMk cId="3632053182" sldId="279"/>
            <ac:spMk id="5" creationId="{6D6E013D-A8AC-4CA4-819B-CC040EFE6073}"/>
          </ac:spMkLst>
        </pc:spChg>
        <pc:spChg chg="add del mod">
          <ac:chgData name="Melissa Houghton" userId="b46cf6e2bcae32b0" providerId="LiveId" clId="{A86AA8FB-381B-4AA4-A2D9-423F87989E5B}" dt="2021-10-23T05:05:25.236" v="843" actId="478"/>
          <ac:spMkLst>
            <pc:docMk/>
            <pc:sldMk cId="3632053182" sldId="279"/>
            <ac:spMk id="7" creationId="{66B294F7-336E-4A84-BB8A-8DBE2C28BE25}"/>
          </ac:spMkLst>
        </pc:spChg>
        <pc:spChg chg="add mod">
          <ac:chgData name="Melissa Houghton" userId="b46cf6e2bcae32b0" providerId="LiveId" clId="{A86AA8FB-381B-4AA4-A2D9-423F87989E5B}" dt="2021-10-23T05:06:19.934" v="857" actId="404"/>
          <ac:spMkLst>
            <pc:docMk/>
            <pc:sldMk cId="3632053182" sldId="279"/>
            <ac:spMk id="8" creationId="{35BF7B27-A7FF-42B7-9059-55728419D3CA}"/>
          </ac:spMkLst>
        </pc:spChg>
        <pc:graphicFrameChg chg="add del mod">
          <ac:chgData name="Melissa Houghton" userId="b46cf6e2bcae32b0" providerId="LiveId" clId="{A86AA8FB-381B-4AA4-A2D9-423F87989E5B}" dt="2021-10-23T04:52:47.883" v="563" actId="478"/>
          <ac:graphicFrameMkLst>
            <pc:docMk/>
            <pc:sldMk cId="3632053182" sldId="279"/>
            <ac:graphicFrameMk id="6" creationId="{69D24A07-8566-46DD-BB4D-82C80C59F7B8}"/>
          </ac:graphicFrameMkLst>
        </pc:graphicFrameChg>
        <pc:picChg chg="add del mod">
          <ac:chgData name="Melissa Houghton" userId="b46cf6e2bcae32b0" providerId="LiveId" clId="{A86AA8FB-381B-4AA4-A2D9-423F87989E5B}" dt="2021-10-23T05:05:16.846" v="842" actId="478"/>
          <ac:picMkLst>
            <pc:docMk/>
            <pc:sldMk cId="3632053182" sldId="279"/>
            <ac:picMk id="1026" creationId="{8C1EEC9B-BA1C-408F-85E5-53550A4A676F}"/>
          </ac:picMkLst>
        </pc:picChg>
      </pc:sldChg>
      <pc:sldChg chg="addSp delSp modSp new mod ord setBg modClrScheme delDesignElem chgLayout">
        <pc:chgData name="Melissa Houghton" userId="b46cf6e2bcae32b0" providerId="LiveId" clId="{A86AA8FB-381B-4AA4-A2D9-423F87989E5B}" dt="2021-10-23T07:12:13.543" v="2525" actId="478"/>
        <pc:sldMkLst>
          <pc:docMk/>
          <pc:sldMk cId="1884209238" sldId="280"/>
        </pc:sldMkLst>
        <pc:spChg chg="mod ord">
          <ac:chgData name="Melissa Houghton" userId="b46cf6e2bcae32b0" providerId="LiveId" clId="{A86AA8FB-381B-4AA4-A2D9-423F87989E5B}" dt="2021-10-23T06:36:11.170" v="2218" actId="1076"/>
          <ac:spMkLst>
            <pc:docMk/>
            <pc:sldMk cId="1884209238" sldId="280"/>
            <ac:spMk id="2" creationId="{D148F79C-1D68-4F0B-881B-3768E69940AF}"/>
          </ac:spMkLst>
        </pc:spChg>
        <pc:spChg chg="mod ord">
          <ac:chgData name="Melissa Houghton" userId="b46cf6e2bcae32b0" providerId="LiveId" clId="{A86AA8FB-381B-4AA4-A2D9-423F87989E5B}" dt="2021-10-23T06:26:53.036" v="2119" actId="26606"/>
          <ac:spMkLst>
            <pc:docMk/>
            <pc:sldMk cId="1884209238" sldId="280"/>
            <ac:spMk id="3" creationId="{A41E2D1A-7D84-4AA2-B5AF-CEDB9AB432B2}"/>
          </ac:spMkLst>
        </pc:spChg>
        <pc:spChg chg="add del mod ord">
          <ac:chgData name="Melissa Houghton" userId="b46cf6e2bcae32b0" providerId="LiveId" clId="{A86AA8FB-381B-4AA4-A2D9-423F87989E5B}" dt="2021-10-23T06:11:34.872" v="1859" actId="700"/>
          <ac:spMkLst>
            <pc:docMk/>
            <pc:sldMk cId="1884209238" sldId="280"/>
            <ac:spMk id="5" creationId="{0460171E-B99F-4C5C-BA8A-ADBEBDE1C03B}"/>
          </ac:spMkLst>
        </pc:spChg>
        <pc:spChg chg="add del">
          <ac:chgData name="Melissa Houghton" userId="b46cf6e2bcae32b0" providerId="LiveId" clId="{A86AA8FB-381B-4AA4-A2D9-423F87989E5B}" dt="2021-10-23T06:26:53.036" v="2119" actId="26606"/>
          <ac:spMkLst>
            <pc:docMk/>
            <pc:sldMk cId="1884209238" sldId="280"/>
            <ac:spMk id="6" creationId="{53F29798-D584-4792-9B62-3F5F5C36D619}"/>
          </ac:spMkLst>
        </pc:spChg>
        <pc:spChg chg="add del">
          <ac:chgData name="Melissa Houghton" userId="b46cf6e2bcae32b0" providerId="LiveId" clId="{A86AA8FB-381B-4AA4-A2D9-423F87989E5B}" dt="2021-10-23T03:57:05.871" v="165" actId="26606"/>
          <ac:spMkLst>
            <pc:docMk/>
            <pc:sldMk cId="1884209238" sldId="280"/>
            <ac:spMk id="9" creationId="{53F29798-D584-4792-9B62-3F5F5C36D619}"/>
          </ac:spMkLst>
        </pc:spChg>
        <pc:spChg chg="add del">
          <ac:chgData name="Melissa Houghton" userId="b46cf6e2bcae32b0" providerId="LiveId" clId="{A86AA8FB-381B-4AA4-A2D9-423F87989E5B}" dt="2021-10-23T03:57:08.543" v="167" actId="26606"/>
          <ac:spMkLst>
            <pc:docMk/>
            <pc:sldMk cId="1884209238" sldId="280"/>
            <ac:spMk id="11" creationId="{921DB988-49FC-4608-B0A2-E2F3A4019041}"/>
          </ac:spMkLst>
        </pc:spChg>
        <pc:spChg chg="add del">
          <ac:chgData name="Melissa Houghton" userId="b46cf6e2bcae32b0" providerId="LiveId" clId="{A86AA8FB-381B-4AA4-A2D9-423F87989E5B}" dt="2021-10-23T03:57:08.543" v="167" actId="26606"/>
          <ac:spMkLst>
            <pc:docMk/>
            <pc:sldMk cId="1884209238" sldId="280"/>
            <ac:spMk id="12" creationId="{23D09407-53BC-485E-B4CE-BC5E4FC4B25B}"/>
          </ac:spMkLst>
        </pc:spChg>
        <pc:spChg chg="add del 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25" creationId="{09BBDBDB-1A02-43CD-971A-69FE873E02A8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26" creationId="{D46429EB-D87E-4237-BA84-6FFC2D88410F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27" creationId="{01C33393-0C54-4AB8-A563-074109CBA07B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28" creationId="{85E87793-23FB-4480-B063-5CDE9FB3E802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29" creationId="{D320418E-39A4-40BD-83E4-E104B6B8BFF3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0" creationId="{6CB27A42-09E6-4FFC-9C75-7F4D32E1334C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1" creationId="{7E4DC342-3EE8-42EC-B599-73F01F558F50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2" creationId="{A322BBB4-4D73-4ED2-9E93-5A22B12009C3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3" creationId="{3E21F78C-A860-4F58-8F64-0B240BF2B820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4" creationId="{B75B88AF-31D1-4FA3-A20D-A93304F42758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5" creationId="{AC8BFC6B-AFAB-45C1-8409-6FFF5D70D53F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6" creationId="{DC0B4B38-C90C-47B2-BD34-1C392B57D9F6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7" creationId="{223667EB-54A7-4DA4-ACB1-FB1BCDF9260A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8" creationId="{D1E4C279-CB41-4A1D-A0BD-57AFFD4B58C0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39" creationId="{8A758DE7-4FD0-4E9B-9B84-7B2051E7ECB1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40" creationId="{535FF0AB-19B7-48FF-A238-185144475E3C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41" creationId="{88D75CA7-B221-4FF7-88C7-597576FD17CC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42" creationId="{AC75C7B1-C91D-4272-B735-49812C7E7A60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43" creationId="{EF0AA747-3B45-47E4-984B-38F0F51E99A2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44" creationId="{29331389-439C-4EAB-A036-424152D899E9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45" creationId="{CB30CC3F-FFD0-4342-9853-BFF241A98F72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46" creationId="{B07072D4-E21B-471F-95CC-6907B6BD1F8D}"/>
          </ac:spMkLst>
        </pc:spChg>
        <pc:spChg chg="mod">
          <ac:chgData name="Melissa Houghton" userId="b46cf6e2bcae32b0" providerId="LiveId" clId="{A86AA8FB-381B-4AA4-A2D9-423F87989E5B}" dt="2021-10-23T06:32:35.822" v="2186" actId="208"/>
          <ac:spMkLst>
            <pc:docMk/>
            <pc:sldMk cId="1884209238" sldId="280"/>
            <ac:spMk id="47" creationId="{F821EF67-B537-4B3C-A0E5-4507D9C17A81}"/>
          </ac:spMkLst>
        </pc:spChg>
        <pc:spChg chg="del mod">
          <ac:chgData name="Melissa Houghton" userId="b46cf6e2bcae32b0" providerId="LiveId" clId="{A86AA8FB-381B-4AA4-A2D9-423F87989E5B}" dt="2021-10-23T06:32:55.606" v="2195" actId="478"/>
          <ac:spMkLst>
            <pc:docMk/>
            <pc:sldMk cId="1884209238" sldId="280"/>
            <ac:spMk id="49" creationId="{DC6212F0-F1AF-44F0-A798-5C1E5464D1A8}"/>
          </ac:spMkLst>
        </pc:spChg>
        <pc:spChg chg="del mod">
          <ac:chgData name="Melissa Houghton" userId="b46cf6e2bcae32b0" providerId="LiveId" clId="{A86AA8FB-381B-4AA4-A2D9-423F87989E5B}" dt="2021-10-23T06:33:11.198" v="2202" actId="478"/>
          <ac:spMkLst>
            <pc:docMk/>
            <pc:sldMk cId="1884209238" sldId="280"/>
            <ac:spMk id="50" creationId="{BF3DAFA3-23C5-40AD-8C99-229941529496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51" creationId="{53564467-A6FD-4C61-AE00-DD3F98A45A1B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52" creationId="{299A9050-F95C-4765-AA04-03E67C07AA6B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53" creationId="{0F250191-8F0E-42B4-A3E6-5B9DE0C81037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54" creationId="{D0EC5962-D197-4375-AC8C-C6A9338C6847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55" creationId="{E79B35EE-0317-4F05-81AB-B0A7EB2188E9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56" creationId="{DEB5B567-8802-4860-A672-BA47C3F7915C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57" creationId="{10F7D756-710C-4D95-BA57-DFFF27D412F8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58" creationId="{6A9400E9-6B93-420D-8B3A-7619F5424BD9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59" creationId="{318D9299-2DBF-4D33-BFEA-699296DB2E29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0" creationId="{0BF26DBD-D549-4E28-806C-6E1248CB9266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1" creationId="{5CC7AAA5-3AD6-48AE-8D74-8DF3EFFD2DFF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2" creationId="{6EE17C24-B2EB-42CE-BB9A-C424CC38929E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3" creationId="{4EACF887-0925-440C-AFF4-6D94CB9B56DA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4" creationId="{7C9EACAB-AD86-4AEA-AF59-D5D712B4D2AA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5" creationId="{6B2B8DDE-1B61-46C7-B008-FF02A93EC7AE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6" creationId="{F93DA797-07F5-4A24-BBE6-D91876BBA100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7" creationId="{6D04B790-8E06-474C-8033-0C7960D004F4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8" creationId="{2BA55754-2F5F-4C2C-9D06-93FF27B22E4E}"/>
          </ac:spMkLst>
        </pc:spChg>
        <pc:spChg chg="mod">
          <ac:chgData name="Melissa Houghton" userId="b46cf6e2bcae32b0" providerId="LiveId" clId="{A86AA8FB-381B-4AA4-A2D9-423F87989E5B}" dt="2021-10-23T06:34:31.225" v="2205" actId="207"/>
          <ac:spMkLst>
            <pc:docMk/>
            <pc:sldMk cId="1884209238" sldId="280"/>
            <ac:spMk id="69" creationId="{286E6627-93B8-4D81-80D3-A5CD8D8FE594}"/>
          </ac:spMkLst>
        </pc:spChg>
        <pc:spChg chg="mod">
          <ac:chgData name="Melissa Houghton" userId="b46cf6e2bcae32b0" providerId="LiveId" clId="{A86AA8FB-381B-4AA4-A2D9-423F87989E5B}" dt="2021-10-23T06:35:14.124" v="2207" actId="207"/>
          <ac:spMkLst>
            <pc:docMk/>
            <pc:sldMk cId="1884209238" sldId="280"/>
            <ac:spMk id="70" creationId="{162D28DB-2CFB-4520-ADC1-B9DF3CF058F0}"/>
          </ac:spMkLst>
        </pc:spChg>
        <pc:spChg chg="mod">
          <ac:chgData name="Melissa Houghton" userId="b46cf6e2bcae32b0" providerId="LiveId" clId="{A86AA8FB-381B-4AA4-A2D9-423F87989E5B}" dt="2021-10-23T06:35:14.124" v="2207" actId="207"/>
          <ac:spMkLst>
            <pc:docMk/>
            <pc:sldMk cId="1884209238" sldId="280"/>
            <ac:spMk id="71" creationId="{24D169F7-1E91-4B07-9600-365E40769BAB}"/>
          </ac:spMkLst>
        </pc:spChg>
        <pc:grpChg chg="add del">
          <ac:chgData name="Melissa Houghton" userId="b46cf6e2bcae32b0" providerId="LiveId" clId="{A86AA8FB-381B-4AA4-A2D9-423F87989E5B}" dt="2021-10-23T03:57:08.543" v="167" actId="26606"/>
          <ac:grpSpMkLst>
            <pc:docMk/>
            <pc:sldMk cId="1884209238" sldId="280"/>
            <ac:grpSpMk id="13" creationId="{E9B930FD-8671-4C4C-ADCF-73AC1D0CD417}"/>
          </ac:grpSpMkLst>
        </pc:grpChg>
        <pc:grpChg chg="add del">
          <ac:chgData name="Melissa Houghton" userId="b46cf6e2bcae32b0" providerId="LiveId" clId="{A86AA8FB-381B-4AA4-A2D9-423F87989E5B}" dt="2021-10-23T03:57:08.543" v="167" actId="26606"/>
          <ac:grpSpMkLst>
            <pc:docMk/>
            <pc:sldMk cId="1884209238" sldId="280"/>
            <ac:grpSpMk id="19" creationId="{383C2651-AE0C-4AE4-8725-E2F9414FE219}"/>
          </ac:grpSpMkLst>
        </pc:grpChg>
        <pc:grpChg chg="mod">
          <ac:chgData name="Melissa Houghton" userId="b46cf6e2bcae32b0" providerId="LiveId" clId="{A86AA8FB-381B-4AA4-A2D9-423F87989E5B}" dt="2021-10-23T06:32:36.872" v="2188" actId="1076"/>
          <ac:grpSpMkLst>
            <pc:docMk/>
            <pc:sldMk cId="1884209238" sldId="280"/>
            <ac:grpSpMk id="24" creationId="{A0FFDB92-D54C-4A31-A2F6-26BA54A88FBA}"/>
          </ac:grpSpMkLst>
        </pc:grpChg>
        <pc:grpChg chg="add del mod">
          <ac:chgData name="Melissa Houghton" userId="b46cf6e2bcae32b0" providerId="LiveId" clId="{A86AA8FB-381B-4AA4-A2D9-423F87989E5B}" dt="2021-10-23T07:12:13.543" v="2525" actId="478"/>
          <ac:grpSpMkLst>
            <pc:docMk/>
            <pc:sldMk cId="1884209238" sldId="280"/>
            <ac:grpSpMk id="48" creationId="{60E82ED4-149D-4E85-B0C5-2FB094539910}"/>
          </ac:grpSpMkLst>
        </pc:grpChg>
        <pc:picChg chg="add del mod">
          <ac:chgData name="Melissa Houghton" userId="b46cf6e2bcae32b0" providerId="LiveId" clId="{A86AA8FB-381B-4AA4-A2D9-423F87989E5B}" dt="2021-10-23T06:35:45.145" v="2213" actId="1076"/>
          <ac:picMkLst>
            <pc:docMk/>
            <pc:sldMk cId="1884209238" sldId="280"/>
            <ac:picMk id="4" creationId="{0C52BF9D-F638-485C-9EEF-33A90465E907}"/>
          </ac:picMkLst>
        </pc:picChg>
        <pc:picChg chg="add del mod">
          <ac:chgData name="Melissa Houghton" userId="b46cf6e2bcae32b0" providerId="LiveId" clId="{A86AA8FB-381B-4AA4-A2D9-423F87989E5B}" dt="2021-10-23T06:11:33.732" v="1857" actId="931"/>
          <ac:picMkLst>
            <pc:docMk/>
            <pc:sldMk cId="1884209238" sldId="280"/>
            <ac:picMk id="8" creationId="{F9DD83AB-F3EF-4385-98DF-4E7F105DAD35}"/>
          </ac:picMkLst>
        </pc:picChg>
        <pc:picChg chg="add del mod ord">
          <ac:chgData name="Melissa Houghton" userId="b46cf6e2bcae32b0" providerId="LiveId" clId="{A86AA8FB-381B-4AA4-A2D9-423F87989E5B}" dt="2021-10-23T06:32:48.315" v="2194" actId="27803"/>
          <ac:picMkLst>
            <pc:docMk/>
            <pc:sldMk cId="1884209238" sldId="280"/>
            <ac:picMk id="18" creationId="{53F0FB63-7C40-468D-8D97-7DBE831DEF03}"/>
          </ac:picMkLst>
        </pc:picChg>
        <pc:picChg chg="add del mod">
          <ac:chgData name="Melissa Houghton" userId="b46cf6e2bcae32b0" providerId="LiveId" clId="{A86AA8FB-381B-4AA4-A2D9-423F87989E5B}" dt="2021-10-23T06:44:57.974" v="2318" actId="931"/>
          <ac:picMkLst>
            <pc:docMk/>
            <pc:sldMk cId="1884209238" sldId="280"/>
            <ac:picMk id="73" creationId="{DF9E9D5D-BDFA-420C-B782-81BC5EAFE529}"/>
          </ac:picMkLst>
        </pc:picChg>
      </pc:sldChg>
      <pc:sldChg chg="addSp delSp modSp new del mod setBg">
        <pc:chgData name="Melissa Houghton" userId="b46cf6e2bcae32b0" providerId="LiveId" clId="{A86AA8FB-381B-4AA4-A2D9-423F87989E5B}" dt="2021-10-23T07:32:24.730" v="2723" actId="47"/>
        <pc:sldMkLst>
          <pc:docMk/>
          <pc:sldMk cId="158127837" sldId="281"/>
        </pc:sldMkLst>
        <pc:spChg chg="mod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2" creationId="{2D8C4680-4088-413E-8F6E-F57AC13980CE}"/>
          </ac:spMkLst>
        </pc:spChg>
        <pc:spChg chg="mod ord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3" creationId="{086877F7-B35D-45EF-B656-BBEA8CBD284B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0" creationId="{2C1D7584-FAA3-47C9-AC52-A3F44F96AC49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1" creationId="{C6CBA5D6-5ED3-41A0-A2CE-6954BD842218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2" creationId="{1325B53C-7608-4FBC-85E2-EB48CF1F3ABE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3" creationId="{1ABF8854-BE9D-42B5-AC62-4C276125BCF2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4" creationId="{F87F25D8-D1F0-456C-88B0-6DA42747981E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5" creationId="{D219E124-B9C1-4CD4-8E92-8F09015CAFA2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6" creationId="{DA87BD78-9870-4000-8AB5-F840BFDEB17F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7" creationId="{D6F190F9-B6E9-407A-B953-6387E9EAC626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8" creationId="{22F11CE8-F1B5-4BF8-9E04-0B4E2168A1B9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19" creationId="{ABCE48D6-A4C3-449A-B9C3-C9827666F7D3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20" creationId="{A04A73A2-F78D-4A26-B1D0-F93710C20021}"/>
          </ac:spMkLst>
        </pc:spChg>
        <pc:spChg chg="add mod">
          <ac:chgData name="Melissa Houghton" userId="b46cf6e2bcae32b0" providerId="LiveId" clId="{A86AA8FB-381B-4AA4-A2D9-423F87989E5B}" dt="2021-10-23T04:51:50.503" v="551"/>
          <ac:spMkLst>
            <pc:docMk/>
            <pc:sldMk cId="158127837" sldId="281"/>
            <ac:spMk id="21" creationId="{D4D6AACB-BEA1-4E60-B02C-BCB2A1D34374}"/>
          </ac:spMkLst>
        </pc:spChg>
        <pc:spChg chg="add del mod">
          <ac:chgData name="Melissa Houghton" userId="b46cf6e2bcae32b0" providerId="LiveId" clId="{A86AA8FB-381B-4AA4-A2D9-423F87989E5B}" dt="2021-10-23T04:52:40.240" v="561" actId="478"/>
          <ac:spMkLst>
            <pc:docMk/>
            <pc:sldMk cId="158127837" sldId="281"/>
            <ac:spMk id="23" creationId="{5B442175-1935-4EDC-A14D-E5D00B78F1D6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29" creationId="{04812C46-200A-4DEB-A05E-3ED6C68C2387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31" creationId="{D1EA859B-E555-4109-94F3-6700E046E008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36" creationId="{07322A9E-F1EC-405E-8971-BA906EFFCCB8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38" creationId="{A5704422-1118-4FD1-95AD-29A064EB80D9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40" creationId="{A88B2AAA-B805-498E-A9E6-98B885855498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42" creationId="{9B8051E0-19D7-43E1-BFD9-E6DBFEB3A3F1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44" creationId="{4EDB2B02-86A2-46F5-A4BE-B7D9B10411D6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46" creationId="{43954639-FB5D-41F4-9560-6F6DFE778425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48" creationId="{E898931C-0323-41FA-A036-20F818B1FF81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50" creationId="{89AFE9DD-0792-4B98-B4EB-97ACA17E6AA8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52" creationId="{3981F5C4-9AE1-404E-AF44-A4E6DB374F9D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54" creationId="{763C1781-8726-4FAC-8C45-FF40376BE409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56" creationId="{301491B5-56C7-43DC-A3D9-861EECCA056A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58" creationId="{237E2353-22DF-46E0-A200-FB30F8F394E2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60" creationId="{DD6138DB-057B-45F7-A5F4-E7BFDA20D02C}"/>
          </ac:spMkLst>
        </pc:spChg>
        <pc:spChg chg="add del">
          <ac:chgData name="Melissa Houghton" userId="b46cf6e2bcae32b0" providerId="LiveId" clId="{A86AA8FB-381B-4AA4-A2D9-423F87989E5B}" dt="2021-10-23T06:08:54.808" v="1850" actId="26606"/>
          <ac:spMkLst>
            <pc:docMk/>
            <pc:sldMk cId="158127837" sldId="281"/>
            <ac:spMk id="62" creationId="{79A54AB1-B64F-4843-BFAB-81CB74E66B65}"/>
          </ac:spMkLst>
        </pc:spChg>
        <pc:grpChg chg="add mod">
          <ac:chgData name="Melissa Houghton" userId="b46cf6e2bcae32b0" providerId="LiveId" clId="{A86AA8FB-381B-4AA4-A2D9-423F87989E5B}" dt="2021-10-23T04:51:50.503" v="551"/>
          <ac:grpSpMkLst>
            <pc:docMk/>
            <pc:sldMk cId="158127837" sldId="281"/>
            <ac:grpSpMk id="4" creationId="{2A66EEBA-FE3A-4207-A96E-61281CF3019B}"/>
          </ac:grpSpMkLst>
        </pc:grpChg>
        <pc:grpChg chg="add mod">
          <ac:chgData name="Melissa Houghton" userId="b46cf6e2bcae32b0" providerId="LiveId" clId="{A86AA8FB-381B-4AA4-A2D9-423F87989E5B}" dt="2021-10-23T04:51:50.503" v="551"/>
          <ac:grpSpMkLst>
            <pc:docMk/>
            <pc:sldMk cId="158127837" sldId="281"/>
            <ac:grpSpMk id="5" creationId="{8D82CC9B-F81C-43A9-BCC2-DB7B69985F45}"/>
          </ac:grpSpMkLst>
        </pc:grpChg>
        <pc:grpChg chg="add mod">
          <ac:chgData name="Melissa Houghton" userId="b46cf6e2bcae32b0" providerId="LiveId" clId="{A86AA8FB-381B-4AA4-A2D9-423F87989E5B}" dt="2021-10-23T04:51:50.503" v="551"/>
          <ac:grpSpMkLst>
            <pc:docMk/>
            <pc:sldMk cId="158127837" sldId="281"/>
            <ac:grpSpMk id="6" creationId="{7C3AEA17-08DC-40DB-A931-0D7D2C499B82}"/>
          </ac:grpSpMkLst>
        </pc:grpChg>
        <pc:grpChg chg="add mod">
          <ac:chgData name="Melissa Houghton" userId="b46cf6e2bcae32b0" providerId="LiveId" clId="{A86AA8FB-381B-4AA4-A2D9-423F87989E5B}" dt="2021-10-23T04:51:50.503" v="551"/>
          <ac:grpSpMkLst>
            <pc:docMk/>
            <pc:sldMk cId="158127837" sldId="281"/>
            <ac:grpSpMk id="7" creationId="{6C10461E-9454-48A2-8689-81B5DD1D8D34}"/>
          </ac:grpSpMkLst>
        </pc:grpChg>
        <pc:grpChg chg="add mod">
          <ac:chgData name="Melissa Houghton" userId="b46cf6e2bcae32b0" providerId="LiveId" clId="{A86AA8FB-381B-4AA4-A2D9-423F87989E5B}" dt="2021-10-23T04:51:50.503" v="551"/>
          <ac:grpSpMkLst>
            <pc:docMk/>
            <pc:sldMk cId="158127837" sldId="281"/>
            <ac:grpSpMk id="8" creationId="{A9B6C1B1-4773-4BA4-926C-83BBD05A6F7F}"/>
          </ac:grpSpMkLst>
        </pc:grpChg>
        <pc:grpChg chg="add mod">
          <ac:chgData name="Melissa Houghton" userId="b46cf6e2bcae32b0" providerId="LiveId" clId="{A86AA8FB-381B-4AA4-A2D9-423F87989E5B}" dt="2021-10-23T04:51:50.503" v="551"/>
          <ac:grpSpMkLst>
            <pc:docMk/>
            <pc:sldMk cId="158127837" sldId="281"/>
            <ac:grpSpMk id="9" creationId="{97A38351-84A4-4146-93F7-9555F0142B23}"/>
          </ac:grpSpMkLst>
        </pc:grpChg>
        <pc:picChg chg="add mod ord">
          <ac:chgData name="Melissa Houghton" userId="b46cf6e2bcae32b0" providerId="LiveId" clId="{A86AA8FB-381B-4AA4-A2D9-423F87989E5B}" dt="2021-10-23T06:08:54.808" v="1850" actId="26606"/>
          <ac:picMkLst>
            <pc:docMk/>
            <pc:sldMk cId="158127837" sldId="281"/>
            <ac:picMk id="25" creationId="{6FBA01EE-14F9-4D8B-A854-CDA95650AC99}"/>
          </ac:picMkLst>
        </pc:picChg>
      </pc:sldChg>
      <pc:sldChg chg="addSp delSp modSp new mod setBg chgLayout">
        <pc:chgData name="Melissa Houghton" userId="b46cf6e2bcae32b0" providerId="LiveId" clId="{A86AA8FB-381B-4AA4-A2D9-423F87989E5B}" dt="2021-10-23T07:31:25.878" v="2719" actId="14100"/>
        <pc:sldMkLst>
          <pc:docMk/>
          <pc:sldMk cId="4229540444" sldId="282"/>
        </pc:sldMkLst>
        <pc:spChg chg="del mod">
          <ac:chgData name="Melissa Houghton" userId="b46cf6e2bcae32b0" providerId="LiveId" clId="{A86AA8FB-381B-4AA4-A2D9-423F87989E5B}" dt="2021-10-23T05:16:58.461" v="1100" actId="478"/>
          <ac:spMkLst>
            <pc:docMk/>
            <pc:sldMk cId="4229540444" sldId="282"/>
            <ac:spMk id="2" creationId="{656D8D4D-1278-427F-8BFE-A8F8B5822E81}"/>
          </ac:spMkLst>
        </pc:spChg>
        <pc:spChg chg="mod ord">
          <ac:chgData name="Melissa Houghton" userId="b46cf6e2bcae32b0" providerId="LiveId" clId="{A86AA8FB-381B-4AA4-A2D9-423F87989E5B}" dt="2021-10-23T05:18:24.121" v="1155" actId="26606"/>
          <ac:spMkLst>
            <pc:docMk/>
            <pc:sldMk cId="4229540444" sldId="282"/>
            <ac:spMk id="3" creationId="{F86DA832-6BD6-44A3-9DEC-53201850818D}"/>
          </ac:spMkLst>
        </pc:spChg>
        <pc:spChg chg="add del mod">
          <ac:chgData name="Melissa Houghton" userId="b46cf6e2bcae32b0" providerId="LiveId" clId="{A86AA8FB-381B-4AA4-A2D9-423F87989E5B}" dt="2021-10-23T05:11:58.600" v="929" actId="12084"/>
          <ac:spMkLst>
            <pc:docMk/>
            <pc:sldMk cId="4229540444" sldId="282"/>
            <ac:spMk id="4" creationId="{D8B9EC6B-88BA-4A9D-B8E1-DC87915D1AA1}"/>
          </ac:spMkLst>
        </pc:spChg>
        <pc:spChg chg="add mod">
          <ac:chgData name="Melissa Houghton" userId="b46cf6e2bcae32b0" providerId="LiveId" clId="{A86AA8FB-381B-4AA4-A2D9-423F87989E5B}" dt="2021-10-23T05:16:26.624" v="1083" actId="21"/>
          <ac:spMkLst>
            <pc:docMk/>
            <pc:sldMk cId="4229540444" sldId="282"/>
            <ac:spMk id="6" creationId="{C1D26DCC-9BA7-43C8-B3D5-DC947C5E4DA6}"/>
          </ac:spMkLst>
        </pc:spChg>
        <pc:spChg chg="add del mod">
          <ac:chgData name="Melissa Houghton" userId="b46cf6e2bcae32b0" providerId="LiveId" clId="{A86AA8FB-381B-4AA4-A2D9-423F87989E5B}" dt="2021-10-23T05:18:08.691" v="1150" actId="21"/>
          <ac:spMkLst>
            <pc:docMk/>
            <pc:sldMk cId="4229540444" sldId="282"/>
            <ac:spMk id="8" creationId="{07EA6F11-52B2-49FE-A2C9-9DE6A44DE99B}"/>
          </ac:spMkLst>
        </pc:spChg>
        <pc:spChg chg="add del">
          <ac:chgData name="Melissa Houghton" userId="b46cf6e2bcae32b0" providerId="LiveId" clId="{A86AA8FB-381B-4AA4-A2D9-423F87989E5B}" dt="2021-10-23T05:16:43.812" v="1089" actId="478"/>
          <ac:spMkLst>
            <pc:docMk/>
            <pc:sldMk cId="4229540444" sldId="282"/>
            <ac:spMk id="9" creationId="{7EBE2FF3-AFF5-4BC5-A8B5-BF5FBEA97FEF}"/>
          </ac:spMkLst>
        </pc:spChg>
        <pc:spChg chg="add mod ord">
          <ac:chgData name="Melissa Houghton" userId="b46cf6e2bcae32b0" providerId="LiveId" clId="{A86AA8FB-381B-4AA4-A2D9-423F87989E5B}" dt="2021-10-23T07:28:40.200" v="2705" actId="2711"/>
          <ac:spMkLst>
            <pc:docMk/>
            <pc:sldMk cId="4229540444" sldId="282"/>
            <ac:spMk id="10" creationId="{BA73A082-6A84-46E4-B7AD-246D179FD8B3}"/>
          </ac:spMkLst>
        </pc:spChg>
        <pc:spChg chg="add del mod">
          <ac:chgData name="Melissa Houghton" userId="b46cf6e2bcae32b0" providerId="LiveId" clId="{A86AA8FB-381B-4AA4-A2D9-423F87989E5B}" dt="2021-10-23T05:19:05.881" v="1163"/>
          <ac:spMkLst>
            <pc:docMk/>
            <pc:sldMk cId="4229540444" sldId="282"/>
            <ac:spMk id="11" creationId="{AC3320B9-4F3F-4DAB-BD6A-4127CE5C0F2E}"/>
          </ac:spMkLst>
        </pc:spChg>
        <pc:spChg chg="add mod">
          <ac:chgData name="Melissa Houghton" userId="b46cf6e2bcae32b0" providerId="LiveId" clId="{A86AA8FB-381B-4AA4-A2D9-423F87989E5B}" dt="2021-10-23T06:42:58.431" v="2305" actId="179"/>
          <ac:spMkLst>
            <pc:docMk/>
            <pc:sldMk cId="4229540444" sldId="282"/>
            <ac:spMk id="12" creationId="{18D436A3-901C-4B8E-A4D3-0E2FD9466F28}"/>
          </ac:spMkLst>
        </pc:spChg>
        <pc:spChg chg="add mod ord">
          <ac:chgData name="Melissa Houghton" userId="b46cf6e2bcae32b0" providerId="LiveId" clId="{A86AA8FB-381B-4AA4-A2D9-423F87989E5B}" dt="2021-10-23T05:54:12.077" v="1784" actId="164"/>
          <ac:spMkLst>
            <pc:docMk/>
            <pc:sldMk cId="4229540444" sldId="282"/>
            <ac:spMk id="13" creationId="{2A61F4CC-2A15-4E2B-9D8B-F1ED123ECCE1}"/>
          </ac:spMkLst>
        </pc:spChg>
        <pc:spChg chg="add mod ord">
          <ac:chgData name="Melissa Houghton" userId="b46cf6e2bcae32b0" providerId="LiveId" clId="{A86AA8FB-381B-4AA4-A2D9-423F87989E5B}" dt="2021-10-23T06:43:12.808" v="2306" actId="14100"/>
          <ac:spMkLst>
            <pc:docMk/>
            <pc:sldMk cId="4229540444" sldId="282"/>
            <ac:spMk id="14" creationId="{F8EAF527-CF1E-409D-8F7C-2CA442E09A2B}"/>
          </ac:spMkLst>
        </pc:spChg>
        <pc:spChg chg="add mod">
          <ac:chgData name="Melissa Houghton" userId="b46cf6e2bcae32b0" providerId="LiveId" clId="{A86AA8FB-381B-4AA4-A2D9-423F87989E5B}" dt="2021-10-23T05:37:45.652" v="1488" actId="164"/>
          <ac:spMkLst>
            <pc:docMk/>
            <pc:sldMk cId="4229540444" sldId="282"/>
            <ac:spMk id="15" creationId="{B8C59065-87A2-4D3B-9AD6-931E81174F19}"/>
          </ac:spMkLst>
        </pc:spChg>
        <pc:spChg chg="add mod">
          <ac:chgData name="Melissa Houghton" userId="b46cf6e2bcae32b0" providerId="LiveId" clId="{A86AA8FB-381B-4AA4-A2D9-423F87989E5B}" dt="2021-10-23T05:43:35.728" v="1682" actId="2085"/>
          <ac:spMkLst>
            <pc:docMk/>
            <pc:sldMk cId="4229540444" sldId="282"/>
            <ac:spMk id="16" creationId="{4BBA6D58-4462-4A99-AB5C-A369BF08BD51}"/>
          </ac:spMkLst>
        </pc:spChg>
        <pc:spChg chg="add mod">
          <ac:chgData name="Melissa Houghton" userId="b46cf6e2bcae32b0" providerId="LiveId" clId="{A86AA8FB-381B-4AA4-A2D9-423F87989E5B}" dt="2021-10-23T05:54:12.077" v="1784" actId="164"/>
          <ac:spMkLst>
            <pc:docMk/>
            <pc:sldMk cId="4229540444" sldId="282"/>
            <ac:spMk id="20" creationId="{FD1A5F38-9AED-4C2C-ADF1-5A63808A939D}"/>
          </ac:spMkLst>
        </pc:spChg>
        <pc:spChg chg="add mod">
          <ac:chgData name="Melissa Houghton" userId="b46cf6e2bcae32b0" providerId="LiveId" clId="{A86AA8FB-381B-4AA4-A2D9-423F87989E5B}" dt="2021-10-23T05:54:12.077" v="1784" actId="164"/>
          <ac:spMkLst>
            <pc:docMk/>
            <pc:sldMk cId="4229540444" sldId="282"/>
            <ac:spMk id="21" creationId="{D94E03AD-EC2F-4D67-A143-F81053EAC3C5}"/>
          </ac:spMkLst>
        </pc:spChg>
        <pc:spChg chg="add mod">
          <ac:chgData name="Melissa Houghton" userId="b46cf6e2bcae32b0" providerId="LiveId" clId="{A86AA8FB-381B-4AA4-A2D9-423F87989E5B}" dt="2021-10-23T06:43:18.607" v="2307" actId="14100"/>
          <ac:spMkLst>
            <pc:docMk/>
            <pc:sldMk cId="4229540444" sldId="282"/>
            <ac:spMk id="22" creationId="{841CD144-1A85-493A-A110-0331BF3FFC09}"/>
          </ac:spMkLst>
        </pc:spChg>
        <pc:spChg chg="add mod">
          <ac:chgData name="Melissa Houghton" userId="b46cf6e2bcae32b0" providerId="LiveId" clId="{A86AA8FB-381B-4AA4-A2D9-423F87989E5B}" dt="2021-10-23T06:43:37.173" v="2314" actId="14100"/>
          <ac:spMkLst>
            <pc:docMk/>
            <pc:sldMk cId="4229540444" sldId="282"/>
            <ac:spMk id="23" creationId="{1FA0EB6A-832A-4A73-BDFF-2BF40E15CECB}"/>
          </ac:spMkLst>
        </pc:spChg>
        <pc:spChg chg="add mod">
          <ac:chgData name="Melissa Houghton" userId="b46cf6e2bcae32b0" providerId="LiveId" clId="{A86AA8FB-381B-4AA4-A2D9-423F87989E5B}" dt="2021-10-23T06:40:50.344" v="2282" actId="179"/>
          <ac:spMkLst>
            <pc:docMk/>
            <pc:sldMk cId="4229540444" sldId="282"/>
            <ac:spMk id="24" creationId="{817AF989-FE69-42E9-9DDC-050215093E72}"/>
          </ac:spMkLst>
        </pc:spChg>
        <pc:spChg chg="add mod">
          <ac:chgData name="Melissa Houghton" userId="b46cf6e2bcae32b0" providerId="LiveId" clId="{A86AA8FB-381B-4AA4-A2D9-423F87989E5B}" dt="2021-10-23T05:54:12.077" v="1784" actId="164"/>
          <ac:spMkLst>
            <pc:docMk/>
            <pc:sldMk cId="4229540444" sldId="282"/>
            <ac:spMk id="25" creationId="{4AFB76BC-21B5-4C06-9208-9CCC0E5D1B86}"/>
          </ac:spMkLst>
        </pc:spChg>
        <pc:spChg chg="add del mod">
          <ac:chgData name="Melissa Houghton" userId="b46cf6e2bcae32b0" providerId="LiveId" clId="{A86AA8FB-381B-4AA4-A2D9-423F87989E5B}" dt="2021-10-23T06:43:42.346" v="2315" actId="1076"/>
          <ac:spMkLst>
            <pc:docMk/>
            <pc:sldMk cId="4229540444" sldId="282"/>
            <ac:spMk id="26" creationId="{E6C1DE29-025E-405F-9BEA-544427759FFF}"/>
          </ac:spMkLst>
        </pc:spChg>
        <pc:spChg chg="add mod">
          <ac:chgData name="Melissa Houghton" userId="b46cf6e2bcae32b0" providerId="LiveId" clId="{A86AA8FB-381B-4AA4-A2D9-423F87989E5B}" dt="2021-10-23T06:40:30.685" v="2279" actId="14100"/>
          <ac:spMkLst>
            <pc:docMk/>
            <pc:sldMk cId="4229540444" sldId="282"/>
            <ac:spMk id="30" creationId="{0B4F7206-BB2A-44DB-97C4-043E1AAEB36E}"/>
          </ac:spMkLst>
        </pc:spChg>
        <pc:spChg chg="add mod">
          <ac:chgData name="Melissa Houghton" userId="b46cf6e2bcae32b0" providerId="LiveId" clId="{A86AA8FB-381B-4AA4-A2D9-423F87989E5B}" dt="2021-10-23T07:31:25.878" v="2719" actId="14100"/>
          <ac:spMkLst>
            <pc:docMk/>
            <pc:sldMk cId="4229540444" sldId="282"/>
            <ac:spMk id="31" creationId="{E6043302-3E05-4F01-8B59-A9322374A30D}"/>
          </ac:spMkLst>
        </pc:spChg>
        <pc:spChg chg="add mod">
          <ac:chgData name="Melissa Houghton" userId="b46cf6e2bcae32b0" providerId="LiveId" clId="{A86AA8FB-381B-4AA4-A2D9-423F87989E5B}" dt="2021-10-23T05:54:12.077" v="1784" actId="164"/>
          <ac:spMkLst>
            <pc:docMk/>
            <pc:sldMk cId="4229540444" sldId="282"/>
            <ac:spMk id="33" creationId="{3B689B47-D9AD-46E4-889E-CCC3B70A30E5}"/>
          </ac:spMkLst>
        </pc:spChg>
        <pc:spChg chg="add mod">
          <ac:chgData name="Melissa Houghton" userId="b46cf6e2bcae32b0" providerId="LiveId" clId="{A86AA8FB-381B-4AA4-A2D9-423F87989E5B}" dt="2021-10-23T05:54:12.077" v="1784" actId="164"/>
          <ac:spMkLst>
            <pc:docMk/>
            <pc:sldMk cId="4229540444" sldId="282"/>
            <ac:spMk id="34" creationId="{0E9A37C7-FD86-4D34-BD5E-DFE41700F740}"/>
          </ac:spMkLst>
        </pc:spChg>
        <pc:spChg chg="add mod">
          <ac:chgData name="Melissa Houghton" userId="b46cf6e2bcae32b0" providerId="LiveId" clId="{A86AA8FB-381B-4AA4-A2D9-423F87989E5B}" dt="2021-10-23T05:54:12.077" v="1784" actId="164"/>
          <ac:spMkLst>
            <pc:docMk/>
            <pc:sldMk cId="4229540444" sldId="282"/>
            <ac:spMk id="35" creationId="{AD04D736-99DE-4DBE-BC27-D376877FECA0}"/>
          </ac:spMkLst>
        </pc:spChg>
        <pc:spChg chg="add mod">
          <ac:chgData name="Melissa Houghton" userId="b46cf6e2bcae32b0" providerId="LiveId" clId="{A86AA8FB-381B-4AA4-A2D9-423F87989E5B}" dt="2021-10-23T07:12:48.573" v="2527" actId="1076"/>
          <ac:spMkLst>
            <pc:docMk/>
            <pc:sldMk cId="4229540444" sldId="282"/>
            <ac:spMk id="37" creationId="{48984B39-FF90-4C32-8B35-DEE4C87D7EF7}"/>
          </ac:spMkLst>
        </pc:spChg>
        <pc:spChg chg="add mod">
          <ac:chgData name="Melissa Houghton" userId="b46cf6e2bcae32b0" providerId="LiveId" clId="{A86AA8FB-381B-4AA4-A2D9-423F87989E5B}" dt="2021-10-23T07:12:48.573" v="2527" actId="1076"/>
          <ac:spMkLst>
            <pc:docMk/>
            <pc:sldMk cId="4229540444" sldId="282"/>
            <ac:spMk id="38" creationId="{2F4EB2BF-54E6-424B-9E0B-79A6A88F4721}"/>
          </ac:spMkLst>
        </pc:spChg>
        <pc:spChg chg="add mod">
          <ac:chgData name="Melissa Houghton" userId="b46cf6e2bcae32b0" providerId="LiveId" clId="{A86AA8FB-381B-4AA4-A2D9-423F87989E5B}" dt="2021-10-23T07:12:48.573" v="2527" actId="1076"/>
          <ac:spMkLst>
            <pc:docMk/>
            <pc:sldMk cId="4229540444" sldId="282"/>
            <ac:spMk id="39" creationId="{3A072470-FF6C-4775-8A3A-7E8618D988A8}"/>
          </ac:spMkLst>
        </pc:spChg>
        <pc:spChg chg="add mod">
          <ac:chgData name="Melissa Houghton" userId="b46cf6e2bcae32b0" providerId="LiveId" clId="{A86AA8FB-381B-4AA4-A2D9-423F87989E5B}" dt="2021-10-23T07:12:48.573" v="2527" actId="1076"/>
          <ac:spMkLst>
            <pc:docMk/>
            <pc:sldMk cId="4229540444" sldId="282"/>
            <ac:spMk id="40" creationId="{5DBD3777-4906-4AD9-87FB-A2B93A121A90}"/>
          </ac:spMkLst>
        </pc:spChg>
        <pc:spChg chg="add mod">
          <ac:chgData name="Melissa Houghton" userId="b46cf6e2bcae32b0" providerId="LiveId" clId="{A86AA8FB-381B-4AA4-A2D9-423F87989E5B}" dt="2021-10-23T07:12:48.573" v="2527" actId="1076"/>
          <ac:spMkLst>
            <pc:docMk/>
            <pc:sldMk cId="4229540444" sldId="282"/>
            <ac:spMk id="41" creationId="{40D42DEF-B27A-48BB-B3B8-CD4C86D34310}"/>
          </ac:spMkLst>
        </pc:spChg>
        <pc:spChg chg="add mod">
          <ac:chgData name="Melissa Houghton" userId="b46cf6e2bcae32b0" providerId="LiveId" clId="{A86AA8FB-381B-4AA4-A2D9-423F87989E5B}" dt="2021-10-23T07:13:43.469" v="2531" actId="1076"/>
          <ac:spMkLst>
            <pc:docMk/>
            <pc:sldMk cId="4229540444" sldId="282"/>
            <ac:spMk id="42" creationId="{464B8DC1-CED5-4353-9610-782EA29FE4FE}"/>
          </ac:spMkLst>
        </pc:spChg>
        <pc:spChg chg="add mod">
          <ac:chgData name="Melissa Houghton" userId="b46cf6e2bcae32b0" providerId="LiveId" clId="{A86AA8FB-381B-4AA4-A2D9-423F87989E5B}" dt="2021-10-23T07:13:43.469" v="2531" actId="1076"/>
          <ac:spMkLst>
            <pc:docMk/>
            <pc:sldMk cId="4229540444" sldId="282"/>
            <ac:spMk id="43" creationId="{29DDDEBF-57AB-4A16-B995-15F6C114348C}"/>
          </ac:spMkLst>
        </pc:spChg>
        <pc:spChg chg="add mod">
          <ac:chgData name="Melissa Houghton" userId="b46cf6e2bcae32b0" providerId="LiveId" clId="{A86AA8FB-381B-4AA4-A2D9-423F87989E5B}" dt="2021-10-23T07:13:28.420" v="2530" actId="1076"/>
          <ac:spMkLst>
            <pc:docMk/>
            <pc:sldMk cId="4229540444" sldId="282"/>
            <ac:spMk id="44" creationId="{EDD99635-3304-49BF-8477-9823F803CEA6}"/>
          </ac:spMkLst>
        </pc:spChg>
        <pc:spChg chg="add mod">
          <ac:chgData name="Melissa Houghton" userId="b46cf6e2bcae32b0" providerId="LiveId" clId="{A86AA8FB-381B-4AA4-A2D9-423F87989E5B}" dt="2021-10-23T07:13:43.469" v="2531" actId="1076"/>
          <ac:spMkLst>
            <pc:docMk/>
            <pc:sldMk cId="4229540444" sldId="282"/>
            <ac:spMk id="45" creationId="{9839534F-9CF1-45F5-99B0-7B2877EA0D93}"/>
          </ac:spMkLst>
        </pc:spChg>
        <pc:spChg chg="add mod">
          <ac:chgData name="Melissa Houghton" userId="b46cf6e2bcae32b0" providerId="LiveId" clId="{A86AA8FB-381B-4AA4-A2D9-423F87989E5B}" dt="2021-10-23T07:13:43.469" v="2531" actId="1076"/>
          <ac:spMkLst>
            <pc:docMk/>
            <pc:sldMk cId="4229540444" sldId="282"/>
            <ac:spMk id="46" creationId="{739E9452-8031-4E95-A6E9-30CAF647F52A}"/>
          </ac:spMkLst>
        </pc:spChg>
        <pc:spChg chg="add mod">
          <ac:chgData name="Melissa Houghton" userId="b46cf6e2bcae32b0" providerId="LiveId" clId="{A86AA8FB-381B-4AA4-A2D9-423F87989E5B}" dt="2021-10-23T07:13:28.420" v="2530" actId="1076"/>
          <ac:spMkLst>
            <pc:docMk/>
            <pc:sldMk cId="4229540444" sldId="282"/>
            <ac:spMk id="47" creationId="{4F958B1D-6AF7-4230-B4D1-9E49492694FA}"/>
          </ac:spMkLst>
        </pc:spChg>
        <pc:spChg chg="add del">
          <ac:chgData name="Melissa Houghton" userId="b46cf6e2bcae32b0" providerId="LiveId" clId="{A86AA8FB-381B-4AA4-A2D9-423F87989E5B}" dt="2021-10-23T05:18:22.724" v="1152" actId="26606"/>
          <ac:spMkLst>
            <pc:docMk/>
            <pc:sldMk cId="4229540444" sldId="282"/>
            <ac:spMk id="71" creationId="{53F29798-D584-4792-9B62-3F5F5C36D619}"/>
          </ac:spMkLst>
        </pc:spChg>
        <pc:spChg chg="add del">
          <ac:chgData name="Melissa Houghton" userId="b46cf6e2bcae32b0" providerId="LiveId" clId="{A86AA8FB-381B-4AA4-A2D9-423F87989E5B}" dt="2021-10-23T05:18:24.105" v="1154" actId="26606"/>
          <ac:spMkLst>
            <pc:docMk/>
            <pc:sldMk cId="4229540444" sldId="282"/>
            <ac:spMk id="2052" creationId="{AC477752-ACCA-41C1-9B1D-D0CED1F9CBDD}"/>
          </ac:spMkLst>
        </pc:spChg>
        <pc:spChg chg="add">
          <ac:chgData name="Melissa Houghton" userId="b46cf6e2bcae32b0" providerId="LiveId" clId="{A86AA8FB-381B-4AA4-A2D9-423F87989E5B}" dt="2021-10-23T05:18:24.121" v="1155" actId="26606"/>
          <ac:spMkLst>
            <pc:docMk/>
            <pc:sldMk cId="4229540444" sldId="282"/>
            <ac:spMk id="2054" creationId="{53F29798-D584-4792-9B62-3F5F5C36D619}"/>
          </ac:spMkLst>
        </pc:spChg>
        <pc:grpChg chg="add mod">
          <ac:chgData name="Melissa Houghton" userId="b46cf6e2bcae32b0" providerId="LiveId" clId="{A86AA8FB-381B-4AA4-A2D9-423F87989E5B}" dt="2021-10-23T05:54:12.077" v="1784" actId="164"/>
          <ac:grpSpMkLst>
            <pc:docMk/>
            <pc:sldMk cId="4229540444" sldId="282"/>
            <ac:grpSpMk id="17" creationId="{43C0A4A0-3502-47B3-8051-DD33472FB13F}"/>
          </ac:grpSpMkLst>
        </pc:grpChg>
        <pc:grpChg chg="add mod">
          <ac:chgData name="Melissa Houghton" userId="b46cf6e2bcae32b0" providerId="LiveId" clId="{A86AA8FB-381B-4AA4-A2D9-423F87989E5B}" dt="2021-10-23T05:54:12.077" v="1784" actId="164"/>
          <ac:grpSpMkLst>
            <pc:docMk/>
            <pc:sldMk cId="4229540444" sldId="282"/>
            <ac:grpSpMk id="18" creationId="{2C093B5D-C0A7-48BA-9C69-CBBCDDE55812}"/>
          </ac:grpSpMkLst>
        </pc:grpChg>
        <pc:grpChg chg="add del mod">
          <ac:chgData name="Melissa Houghton" userId="b46cf6e2bcae32b0" providerId="LiveId" clId="{A86AA8FB-381B-4AA4-A2D9-423F87989E5B}" dt="2021-10-23T06:43:24.771" v="2310" actId="21"/>
          <ac:grpSpMkLst>
            <pc:docMk/>
            <pc:sldMk cId="4229540444" sldId="282"/>
            <ac:grpSpMk id="19" creationId="{2A9357A4-1C36-4E7A-9151-06035C592443}"/>
          </ac:grpSpMkLst>
        </pc:grpChg>
        <pc:grpChg chg="add mod">
          <ac:chgData name="Melissa Houghton" userId="b46cf6e2bcae32b0" providerId="LiveId" clId="{A86AA8FB-381B-4AA4-A2D9-423F87989E5B}" dt="2021-10-23T05:54:20.043" v="1785" actId="12788"/>
          <ac:grpSpMkLst>
            <pc:docMk/>
            <pc:sldMk cId="4229540444" sldId="282"/>
            <ac:grpSpMk id="27" creationId="{1331727A-A9A6-48D4-BB3D-15AB73D61A4D}"/>
          </ac:grpSpMkLst>
        </pc:grpChg>
        <pc:graphicFrameChg chg="add del mod">
          <ac:chgData name="Melissa Houghton" userId="b46cf6e2bcae32b0" providerId="LiveId" clId="{A86AA8FB-381B-4AA4-A2D9-423F87989E5B}" dt="2021-10-23T05:16:21.809" v="1082" actId="11529"/>
          <ac:graphicFrameMkLst>
            <pc:docMk/>
            <pc:sldMk cId="4229540444" sldId="282"/>
            <ac:graphicFrameMk id="5" creationId="{C3AD6BC1-2118-46D8-B019-A45E366AD536}"/>
          </ac:graphicFrameMkLst>
        </pc:graphicFrameChg>
        <pc:picChg chg="add del mod ord">
          <ac:chgData name="Melissa Houghton" userId="b46cf6e2bcae32b0" providerId="LiveId" clId="{A86AA8FB-381B-4AA4-A2D9-423F87989E5B}" dt="2021-10-23T05:42:06.208" v="1673" actId="478"/>
          <ac:picMkLst>
            <pc:docMk/>
            <pc:sldMk cId="4229540444" sldId="282"/>
            <ac:picMk id="2050" creationId="{14A94ECD-9532-43F7-8083-C6B9BD57C0B2}"/>
          </ac:picMkLst>
        </pc:picChg>
      </pc:sldChg>
      <pc:sldChg chg="addSp modSp new del mod">
        <pc:chgData name="Melissa Houghton" userId="b46cf6e2bcae32b0" providerId="LiveId" clId="{A86AA8FB-381B-4AA4-A2D9-423F87989E5B}" dt="2021-10-23T05:54:55.945" v="1786" actId="47"/>
        <pc:sldMkLst>
          <pc:docMk/>
          <pc:sldMk cId="2141355692" sldId="283"/>
        </pc:sldMkLst>
        <pc:spChg chg="add mod">
          <ac:chgData name="Melissa Houghton" userId="b46cf6e2bcae32b0" providerId="LiveId" clId="{A86AA8FB-381B-4AA4-A2D9-423F87989E5B}" dt="2021-10-23T05:16:39.110" v="1088" actId="20577"/>
          <ac:spMkLst>
            <pc:docMk/>
            <pc:sldMk cId="2141355692" sldId="283"/>
            <ac:spMk id="5" creationId="{9A89300F-1695-4ECF-8BC1-2F7907353FD2}"/>
          </ac:spMkLst>
        </pc:spChg>
      </pc:sldChg>
      <pc:sldChg chg="addSp delSp modSp new mod setBg addAnim modAnim delDesignElem chgLayout">
        <pc:chgData name="Melissa Houghton" userId="b46cf6e2bcae32b0" providerId="LiveId" clId="{A86AA8FB-381B-4AA4-A2D9-423F87989E5B}" dt="2021-10-23T07:28:57.467" v="2706"/>
        <pc:sldMkLst>
          <pc:docMk/>
          <pc:sldMk cId="2153514943" sldId="283"/>
        </pc:sldMkLst>
        <pc:spChg chg="mod ord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2" creationId="{579CF996-3FE7-48AE-AED7-D6A5D7C83DC5}"/>
          </ac:spMkLst>
        </pc:spChg>
        <pc:spChg chg="mod ord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3" creationId="{9A9FFBF3-97B6-4DF6-8048-05471EEF0A28}"/>
          </ac:spMkLst>
        </pc:spChg>
        <pc:spChg chg="add del">
          <ac:chgData name="Melissa Houghton" userId="b46cf6e2bcae32b0" providerId="LiveId" clId="{A86AA8FB-381B-4AA4-A2D9-423F87989E5B}" dt="2021-10-23T06:23:21.396" v="2113" actId="26606"/>
          <ac:spMkLst>
            <pc:docMk/>
            <pc:sldMk cId="2153514943" sldId="283"/>
            <ac:spMk id="8" creationId="{54A6836E-C603-43CB-9DA7-89D8E3FA3838}"/>
          </ac:spMkLst>
        </pc:spChg>
        <pc:spChg chg="add del">
          <ac:chgData name="Melissa Houghton" userId="b46cf6e2bcae32b0" providerId="LiveId" clId="{A86AA8FB-381B-4AA4-A2D9-423F87989E5B}" dt="2021-10-23T06:23:21.396" v="2113" actId="26606"/>
          <ac:spMkLst>
            <pc:docMk/>
            <pc:sldMk cId="2153514943" sldId="283"/>
            <ac:spMk id="10" creationId="{296007DD-F9BF-4F0F-B8C6-C514B2841971}"/>
          </ac:spMkLst>
        </pc:spChg>
        <pc:spChg chg="add del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27" creationId="{577D6B2E-37A3-429E-A37C-F30ED6487282}"/>
          </ac:spMkLst>
        </pc:spChg>
        <pc:spChg chg="add del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29" creationId="{5CEAD642-85CF-4750-8432-7C80C901F001}"/>
          </ac:spMkLst>
        </pc:spChg>
        <pc:spChg chg="add del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31" creationId="{FA33EEAE-15D5-4119-8C1E-89D943F911EF}"/>
          </ac:spMkLst>
        </pc:spChg>
        <pc:spChg chg="add del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33" creationId="{730D8B3B-9B80-4025-B934-26DC7D7CD231}"/>
          </ac:spMkLst>
        </pc:spChg>
        <pc:spChg chg="add del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35" creationId="{1064D5D5-227B-4F66-9AEA-46F570E793BD}"/>
          </ac:spMkLst>
        </pc:spChg>
        <pc:spChg chg="add del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37" creationId="{646B67A4-D328-4747-A82B-65E84FA46368}"/>
          </ac:spMkLst>
        </pc:spChg>
        <pc:spChg chg="add del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39" creationId="{B5A1B09C-1565-46F8-B70F-621C5EB48A09}"/>
          </ac:spMkLst>
        </pc:spChg>
        <pc:spChg chg="add del">
          <ac:chgData name="Melissa Houghton" userId="b46cf6e2bcae32b0" providerId="LiveId" clId="{A86AA8FB-381B-4AA4-A2D9-423F87989E5B}" dt="2021-10-23T06:23:42.674" v="2115" actId="700"/>
          <ac:spMkLst>
            <pc:docMk/>
            <pc:sldMk cId="2153514943" sldId="283"/>
            <ac:spMk id="41" creationId="{8C516CC8-80AC-446C-A56E-9F54B7210402}"/>
          </ac:spMkLst>
        </pc:spChg>
        <pc:grpChg chg="add del">
          <ac:chgData name="Melissa Houghton" userId="b46cf6e2bcae32b0" providerId="LiveId" clId="{A86AA8FB-381B-4AA4-A2D9-423F87989E5B}" dt="2021-10-23T06:23:21.396" v="2113" actId="26606"/>
          <ac:grpSpMkLst>
            <pc:docMk/>
            <pc:sldMk cId="2153514943" sldId="283"/>
            <ac:grpSpMk id="12" creationId="{8A0FAFCA-5C96-453B-83B7-A9AEF7F18960}"/>
          </ac:grpSpMkLst>
        </pc:grpChg>
        <pc:grpChg chg="add del">
          <ac:chgData name="Melissa Houghton" userId="b46cf6e2bcae32b0" providerId="LiveId" clId="{A86AA8FB-381B-4AA4-A2D9-423F87989E5B}" dt="2021-10-23T06:23:21.396" v="2113" actId="26606"/>
          <ac:grpSpMkLst>
            <pc:docMk/>
            <pc:sldMk cId="2153514943" sldId="283"/>
            <ac:grpSpMk id="18" creationId="{CD0398DD-AD75-4E2B-A3C6-35073082A8B4}"/>
          </ac:grpSpMkLst>
        </pc:grpChg>
      </pc:sldChg>
      <pc:sldChg chg="addSp delSp modSp new del mod setBg modClrScheme chgLayout">
        <pc:chgData name="Melissa Houghton" userId="b46cf6e2bcae32b0" providerId="LiveId" clId="{A86AA8FB-381B-4AA4-A2D9-423F87989E5B}" dt="2021-10-23T07:31:59.911" v="2722" actId="47"/>
        <pc:sldMkLst>
          <pc:docMk/>
          <pc:sldMk cId="1040455939" sldId="284"/>
        </pc:sldMkLst>
        <pc:spChg chg="mod ord">
          <ac:chgData name="Melissa Houghton" userId="b46cf6e2bcae32b0" providerId="LiveId" clId="{A86AA8FB-381B-4AA4-A2D9-423F87989E5B}" dt="2021-10-23T06:06:20.637" v="1848" actId="26606"/>
          <ac:spMkLst>
            <pc:docMk/>
            <pc:sldMk cId="1040455939" sldId="284"/>
            <ac:spMk id="2" creationId="{96907456-D2C2-4065-A55C-DCCD462886DE}"/>
          </ac:spMkLst>
        </pc:spChg>
        <pc:spChg chg="mod ord">
          <ac:chgData name="Melissa Houghton" userId="b46cf6e2bcae32b0" providerId="LiveId" clId="{A86AA8FB-381B-4AA4-A2D9-423F87989E5B}" dt="2021-10-23T06:06:20.637" v="1848" actId="26606"/>
          <ac:spMkLst>
            <pc:docMk/>
            <pc:sldMk cId="1040455939" sldId="284"/>
            <ac:spMk id="3" creationId="{7E4E4FF2-BB45-4C3D-A8B4-7D6F6D6D8150}"/>
          </ac:spMkLst>
        </pc:spChg>
        <pc:spChg chg="add mod ord">
          <ac:chgData name="Melissa Houghton" userId="b46cf6e2bcae32b0" providerId="LiveId" clId="{A86AA8FB-381B-4AA4-A2D9-423F87989E5B}" dt="2021-10-23T06:06:20.637" v="1848" actId="26606"/>
          <ac:spMkLst>
            <pc:docMk/>
            <pc:sldMk cId="1040455939" sldId="284"/>
            <ac:spMk id="4" creationId="{3A0F310D-24CA-47AB-A58F-673411F6B3AB}"/>
          </ac:spMkLst>
        </pc:spChg>
        <pc:spChg chg="add del">
          <ac:chgData name="Melissa Houghton" userId="b46cf6e2bcae32b0" providerId="LiveId" clId="{A86AA8FB-381B-4AA4-A2D9-423F87989E5B}" dt="2021-10-23T06:06:15.722" v="1845" actId="26606"/>
          <ac:spMkLst>
            <pc:docMk/>
            <pc:sldMk cId="1040455939" sldId="284"/>
            <ac:spMk id="13" creationId="{F170E346-B98B-43A6-A4DA-D36FF63284B3}"/>
          </ac:spMkLst>
        </pc:spChg>
        <pc:picChg chg="add del mod">
          <ac:chgData name="Melissa Houghton" userId="b46cf6e2bcae32b0" providerId="LiveId" clId="{A86AA8FB-381B-4AA4-A2D9-423F87989E5B}" dt="2021-10-23T06:05:20.256" v="1836" actId="478"/>
          <ac:picMkLst>
            <pc:docMk/>
            <pc:sldMk cId="1040455939" sldId="284"/>
            <ac:picMk id="6" creationId="{5C2240D0-593C-4287-B273-6D39AF3CB060}"/>
          </ac:picMkLst>
        </pc:picChg>
        <pc:picChg chg="add mod">
          <ac:chgData name="Melissa Houghton" userId="b46cf6e2bcae32b0" providerId="LiveId" clId="{A86AA8FB-381B-4AA4-A2D9-423F87989E5B}" dt="2021-10-23T06:06:20.637" v="1848" actId="26606"/>
          <ac:picMkLst>
            <pc:docMk/>
            <pc:sldMk cId="1040455939" sldId="284"/>
            <ac:picMk id="8" creationId="{7D0EF7BF-2F06-41F7-A9F7-7E45C5EF0F00}"/>
          </ac:picMkLst>
        </pc:picChg>
      </pc:sldChg>
      <pc:sldChg chg="addSp delSp modSp add del mod setBg">
        <pc:chgData name="Melissa Houghton" userId="b46cf6e2bcae32b0" providerId="LiveId" clId="{A86AA8FB-381B-4AA4-A2D9-423F87989E5B}" dt="2021-10-23T07:32:26.077" v="2724" actId="47"/>
        <pc:sldMkLst>
          <pc:docMk/>
          <pc:sldMk cId="2462932121" sldId="285"/>
        </pc:sldMkLst>
        <pc:spChg chg="mod">
          <ac:chgData name="Melissa Houghton" userId="b46cf6e2bcae32b0" providerId="LiveId" clId="{A86AA8FB-381B-4AA4-A2D9-423F87989E5B}" dt="2021-10-23T06:24:37.854" v="2117" actId="26606"/>
          <ac:spMkLst>
            <pc:docMk/>
            <pc:sldMk cId="2462932121" sldId="285"/>
            <ac:spMk id="2" creationId="{2D8C4680-4088-413E-8F6E-F57AC13980CE}"/>
          </ac:spMkLst>
        </pc:spChg>
        <pc:spChg chg="mod">
          <ac:chgData name="Melissa Houghton" userId="b46cf6e2bcae32b0" providerId="LiveId" clId="{A86AA8FB-381B-4AA4-A2D9-423F87989E5B}" dt="2021-10-23T06:24:37.854" v="2117" actId="26606"/>
          <ac:spMkLst>
            <pc:docMk/>
            <pc:sldMk cId="2462932121" sldId="285"/>
            <ac:spMk id="3" creationId="{086877F7-B35D-45EF-B656-BBEA8CBD284B}"/>
          </ac:spMkLst>
        </pc:spChg>
        <pc:spChg chg="add del">
          <ac:chgData name="Melissa Houghton" userId="b46cf6e2bcae32b0" providerId="LiveId" clId="{A86AA8FB-381B-4AA4-A2D9-423F87989E5B}" dt="2021-10-23T06:24:37.854" v="2117" actId="26606"/>
          <ac:spMkLst>
            <pc:docMk/>
            <pc:sldMk cId="2462932121" sldId="285"/>
            <ac:spMk id="29" creationId="{04812C46-200A-4DEB-A05E-3ED6C68C2387}"/>
          </ac:spMkLst>
        </pc:spChg>
        <pc:spChg chg="add del">
          <ac:chgData name="Melissa Houghton" userId="b46cf6e2bcae32b0" providerId="LiveId" clId="{A86AA8FB-381B-4AA4-A2D9-423F87989E5B}" dt="2021-10-23T06:24:37.854" v="2117" actId="26606"/>
          <ac:spMkLst>
            <pc:docMk/>
            <pc:sldMk cId="2462932121" sldId="285"/>
            <ac:spMk id="31" creationId="{D1EA859B-E555-4109-94F3-6700E046E008}"/>
          </ac:spMkLst>
        </pc:spChg>
        <pc:spChg chg="add del">
          <ac:chgData name="Melissa Houghton" userId="b46cf6e2bcae32b0" providerId="LiveId" clId="{A86AA8FB-381B-4AA4-A2D9-423F87989E5B}" dt="2021-10-23T06:24:37.854" v="2117" actId="26606"/>
          <ac:spMkLst>
            <pc:docMk/>
            <pc:sldMk cId="2462932121" sldId="285"/>
            <ac:spMk id="36" creationId="{8334A2EF-69D9-41C1-9876-91D7FCF7C3C4}"/>
          </ac:spMkLst>
        </pc:spChg>
        <pc:spChg chg="add del">
          <ac:chgData name="Melissa Houghton" userId="b46cf6e2bcae32b0" providerId="LiveId" clId="{A86AA8FB-381B-4AA4-A2D9-423F87989E5B}" dt="2021-10-23T06:24:37.854" v="2117" actId="26606"/>
          <ac:spMkLst>
            <pc:docMk/>
            <pc:sldMk cId="2462932121" sldId="285"/>
            <ac:spMk id="59" creationId="{C8CA0C52-5ACA-4F17-AA4A-312E0E110981}"/>
          </ac:spMkLst>
        </pc:spChg>
        <pc:spChg chg="add del">
          <ac:chgData name="Melissa Houghton" userId="b46cf6e2bcae32b0" providerId="LiveId" clId="{A86AA8FB-381B-4AA4-A2D9-423F87989E5B}" dt="2021-10-23T06:24:37.854" v="2117" actId="26606"/>
          <ac:spMkLst>
            <pc:docMk/>
            <pc:sldMk cId="2462932121" sldId="285"/>
            <ac:spMk id="61" creationId="{4F37E7FB-7372-47E3-914E-7CF7E94B1C49}"/>
          </ac:spMkLst>
        </pc:spChg>
        <pc:grpChg chg="add del">
          <ac:chgData name="Melissa Houghton" userId="b46cf6e2bcae32b0" providerId="LiveId" clId="{A86AA8FB-381B-4AA4-A2D9-423F87989E5B}" dt="2021-10-23T06:24:37.854" v="2117" actId="26606"/>
          <ac:grpSpMkLst>
            <pc:docMk/>
            <pc:sldMk cId="2462932121" sldId="285"/>
            <ac:grpSpMk id="38" creationId="{874C0C03-1202-4DC9-BA33-998DDFB3FB89}"/>
          </ac:grpSpMkLst>
        </pc:grpChg>
        <pc:picChg chg="mod ord">
          <ac:chgData name="Melissa Houghton" userId="b46cf6e2bcae32b0" providerId="LiveId" clId="{A86AA8FB-381B-4AA4-A2D9-423F87989E5B}" dt="2021-10-23T06:24:37.854" v="2117" actId="26606"/>
          <ac:picMkLst>
            <pc:docMk/>
            <pc:sldMk cId="2462932121" sldId="285"/>
            <ac:picMk id="25" creationId="{6FBA01EE-14F9-4D8B-A854-CDA95650AC99}"/>
          </ac:picMkLst>
        </pc:picChg>
      </pc:sldChg>
      <pc:sldChg chg="addSp delSp modSp new del mod">
        <pc:chgData name="Melissa Houghton" userId="b46cf6e2bcae32b0" providerId="LiveId" clId="{A86AA8FB-381B-4AA4-A2D9-423F87989E5B}" dt="2021-11-03T06:40:45.119" v="5250" actId="2696"/>
        <pc:sldMkLst>
          <pc:docMk/>
          <pc:sldMk cId="223814105" sldId="286"/>
        </pc:sldMkLst>
        <pc:spChg chg="add del mod">
          <ac:chgData name="Melissa Houghton" userId="b46cf6e2bcae32b0" providerId="LiveId" clId="{A86AA8FB-381B-4AA4-A2D9-423F87989E5B}" dt="2021-10-23T06:45:04.841" v="2320"/>
          <ac:spMkLst>
            <pc:docMk/>
            <pc:sldMk cId="223814105" sldId="286"/>
            <ac:spMk id="3" creationId="{A9F2BBCB-DEC5-4A3E-9305-6C34F97A0636}"/>
          </ac:spMkLst>
        </pc:spChg>
        <pc:spChg chg="mod">
          <ac:chgData name="Melissa Houghton" userId="b46cf6e2bcae32b0" providerId="LiveId" clId="{A86AA8FB-381B-4AA4-A2D9-423F87989E5B}" dt="2021-10-23T06:45:44.856" v="2327" actId="207"/>
          <ac:spMkLst>
            <pc:docMk/>
            <pc:sldMk cId="223814105" sldId="286"/>
            <ac:spMk id="7" creationId="{0C525BCC-3108-4A3A-93F5-A08572DAC18D}"/>
          </ac:spMkLst>
        </pc:spChg>
        <pc:spChg chg="mod">
          <ac:chgData name="Melissa Houghton" userId="b46cf6e2bcae32b0" providerId="LiveId" clId="{A86AA8FB-381B-4AA4-A2D9-423F87989E5B}" dt="2021-10-23T06:46:51.472" v="2332" actId="207"/>
          <ac:spMkLst>
            <pc:docMk/>
            <pc:sldMk cId="223814105" sldId="286"/>
            <ac:spMk id="8" creationId="{1DCD153F-DFAF-45BC-9DBA-6471683E42DA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9" creationId="{36D83BFE-040C-467C-BBC8-E377042A0E94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0" creationId="{54C5CF5A-3FCD-4884-816B-C8069C1B9DC8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1" creationId="{0CD7E8CD-0213-4850-8424-A04D8E241DB7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2" creationId="{CF93CBC6-F35C-4527-AF12-A421B73BE81A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3" creationId="{ADB73622-46D9-41B5-9B70-33A45846BF9D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4" creationId="{3D769F72-BF42-43CD-953B-661BDEACAF98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5" creationId="{1EF13082-135C-444F-B782-14949C90CE3E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6" creationId="{0B757EF7-A974-4590-B63E-6BA0D2F49EA5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7" creationId="{0C31B044-D66A-41F6-9F7C-DE70664F7F92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8" creationId="{05DB7163-A8CB-4932-9721-504281027807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19" creationId="{888BC787-CBC5-4697-96FD-86EEBD91F464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0" creationId="{D64A7CF9-1C0E-40E9-8ED7-5CD76B08D295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1" creationId="{3A39893F-9338-435E-BE11-33EE7DD7BBF8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2" creationId="{1253203A-2AC3-4F56-9750-5677225DC3C3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3" creationId="{B524C107-2FE9-4C74-9327-ABAA50DDE039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4" creationId="{13814378-C076-4716-90D0-F65AE7BF6F0A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5" creationId="{7340CD5A-470E-4068-BD58-C9AE2E1C76BE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6" creationId="{6A8CA983-792B-4E8C-82B0-31F6EAF05F05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7" creationId="{AB653535-E11A-497C-9BA1-4D4D59D497C5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8" creationId="{CB77BFC8-1B31-424B-951D-9B81A1B66B55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29" creationId="{AE99A1B7-423C-44B2-B700-5B1707D133BE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30" creationId="{CB48CE99-80DF-4250-A070-A2E4EE65DB07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31" creationId="{A77BB3E9-8B9C-45B7-80E4-DC60FE0CA685}"/>
          </ac:spMkLst>
        </pc:spChg>
        <pc:spChg chg="mod">
          <ac:chgData name="Melissa Houghton" userId="b46cf6e2bcae32b0" providerId="LiveId" clId="{A86AA8FB-381B-4AA4-A2D9-423F87989E5B}" dt="2021-10-23T06:45:27.074" v="2325" actId="27803"/>
          <ac:spMkLst>
            <pc:docMk/>
            <pc:sldMk cId="223814105" sldId="286"/>
            <ac:spMk id="32" creationId="{6821DD60-AEF2-4DB3-8832-6C60E5E3F441}"/>
          </ac:spMkLst>
        </pc:spChg>
        <pc:grpChg chg="mod">
          <ac:chgData name="Melissa Houghton" userId="b46cf6e2bcae32b0" providerId="LiveId" clId="{A86AA8FB-381B-4AA4-A2D9-423F87989E5B}" dt="2021-10-23T06:45:27.074" v="2325" actId="27803"/>
          <ac:grpSpMkLst>
            <pc:docMk/>
            <pc:sldMk cId="223814105" sldId="286"/>
            <ac:grpSpMk id="6" creationId="{EC495401-B545-46BB-A256-84BD50FF259D}"/>
          </ac:grpSpMkLst>
        </pc:grpChg>
        <pc:picChg chg="add del mod">
          <ac:chgData name="Melissa Houghton" userId="b46cf6e2bcae32b0" providerId="LiveId" clId="{A86AA8FB-381B-4AA4-A2D9-423F87989E5B}" dt="2021-10-23T06:45:27.074" v="2325" actId="27803"/>
          <ac:picMkLst>
            <pc:docMk/>
            <pc:sldMk cId="223814105" sldId="286"/>
            <ac:picMk id="5" creationId="{96B7398F-ABEC-4070-9872-F5A741223E08}"/>
          </ac:picMkLst>
        </pc:picChg>
      </pc:sldChg>
      <pc:sldChg chg="addSp delSp modSp new del mod ord setBg">
        <pc:chgData name="Melissa Houghton" userId="b46cf6e2bcae32b0" providerId="LiveId" clId="{A86AA8FB-381B-4AA4-A2D9-423F87989E5B}" dt="2021-10-23T06:23:13.655" v="2112" actId="2696"/>
        <pc:sldMkLst>
          <pc:docMk/>
          <pc:sldMk cId="1786049588" sldId="286"/>
        </pc:sldMkLst>
        <pc:spChg chg="del mod">
          <ac:chgData name="Melissa Houghton" userId="b46cf6e2bcae32b0" providerId="LiveId" clId="{A86AA8FB-381B-4AA4-A2D9-423F87989E5B}" dt="2021-10-23T06:13:43.895" v="1876" actId="478"/>
          <ac:spMkLst>
            <pc:docMk/>
            <pc:sldMk cId="1786049588" sldId="286"/>
            <ac:spMk id="2" creationId="{41745F80-393A-4FAC-BEC4-D7C48EC213F1}"/>
          </ac:spMkLst>
        </pc:spChg>
        <pc:spChg chg="mod">
          <ac:chgData name="Melissa Houghton" userId="b46cf6e2bcae32b0" providerId="LiveId" clId="{A86AA8FB-381B-4AA4-A2D9-423F87989E5B}" dt="2021-10-23T06:13:28.559" v="1875" actId="26606"/>
          <ac:spMkLst>
            <pc:docMk/>
            <pc:sldMk cId="1786049588" sldId="286"/>
            <ac:spMk id="3" creationId="{6DD373FA-ED88-4CB3-AA3C-F3BFBE972039}"/>
          </ac:spMkLst>
        </pc:spChg>
        <pc:spChg chg="add mod">
          <ac:chgData name="Melissa Houghton" userId="b46cf6e2bcae32b0" providerId="LiveId" clId="{A86AA8FB-381B-4AA4-A2D9-423F87989E5B}" dt="2021-10-23T06:17:36.988" v="1904" actId="2711"/>
          <ac:spMkLst>
            <pc:docMk/>
            <pc:sldMk cId="1786049588" sldId="286"/>
            <ac:spMk id="5" creationId="{46245F79-DCDF-4B61-8224-510CFF165C84}"/>
          </ac:spMkLst>
        </pc:spChg>
        <pc:spChg chg="add del">
          <ac:chgData name="Melissa Houghton" userId="b46cf6e2bcae32b0" providerId="LiveId" clId="{A86AA8FB-381B-4AA4-A2D9-423F87989E5B}" dt="2021-10-23T06:13:28.559" v="1875" actId="26606"/>
          <ac:spMkLst>
            <pc:docMk/>
            <pc:sldMk cId="1786049588" sldId="286"/>
            <ac:spMk id="8" creationId="{A8DB9CD9-59B1-4D73-BC4C-98796A48EF9B}"/>
          </ac:spMkLst>
        </pc:spChg>
        <pc:spChg chg="add del">
          <ac:chgData name="Melissa Houghton" userId="b46cf6e2bcae32b0" providerId="LiveId" clId="{A86AA8FB-381B-4AA4-A2D9-423F87989E5B}" dt="2021-10-23T06:13:28.559" v="1875" actId="26606"/>
          <ac:spMkLst>
            <pc:docMk/>
            <pc:sldMk cId="1786049588" sldId="286"/>
            <ac:spMk id="10" creationId="{8874A6A9-41FF-4E33-AFA8-F9F81436A59E}"/>
          </ac:spMkLst>
        </pc:spChg>
        <pc:spChg chg="add">
          <ac:chgData name="Melissa Houghton" userId="b46cf6e2bcae32b0" providerId="LiveId" clId="{A86AA8FB-381B-4AA4-A2D9-423F87989E5B}" dt="2021-10-23T06:13:28.559" v="1875" actId="26606"/>
          <ac:spMkLst>
            <pc:docMk/>
            <pc:sldMk cId="1786049588" sldId="286"/>
            <ac:spMk id="24" creationId="{73A25D70-4A55-4F72-B9C5-A69CDBF4DB42}"/>
          </ac:spMkLst>
        </pc:spChg>
        <pc:spChg chg="add">
          <ac:chgData name="Melissa Houghton" userId="b46cf6e2bcae32b0" providerId="LiveId" clId="{A86AA8FB-381B-4AA4-A2D9-423F87989E5B}" dt="2021-10-23T06:13:28.559" v="1875" actId="26606"/>
          <ac:spMkLst>
            <pc:docMk/>
            <pc:sldMk cId="1786049588" sldId="286"/>
            <ac:spMk id="26" creationId="{54957100-6D8B-4161-9F2F-C0A949EC84C4}"/>
          </ac:spMkLst>
        </pc:spChg>
        <pc:spChg chg="add">
          <ac:chgData name="Melissa Houghton" userId="b46cf6e2bcae32b0" providerId="LiveId" clId="{A86AA8FB-381B-4AA4-A2D9-423F87989E5B}" dt="2021-10-23T06:13:28.559" v="1875" actId="26606"/>
          <ac:spMkLst>
            <pc:docMk/>
            <pc:sldMk cId="1786049588" sldId="286"/>
            <ac:spMk id="28" creationId="{0BD8B065-EE51-4AE2-A94C-86249998FD7B}"/>
          </ac:spMkLst>
        </pc:spChg>
        <pc:spChg chg="add del mod">
          <ac:chgData name="Melissa Houghton" userId="b46cf6e2bcae32b0" providerId="LiveId" clId="{A86AA8FB-381B-4AA4-A2D9-423F87989E5B}" dt="2021-10-23T06:13:52.226" v="1878"/>
          <ac:spMkLst>
            <pc:docMk/>
            <pc:sldMk cId="1786049588" sldId="286"/>
            <ac:spMk id="35" creationId="{A3F46443-10EA-4EF9-B819-E87F65572082}"/>
          </ac:spMkLst>
        </pc:spChg>
        <pc:grpChg chg="add del">
          <ac:chgData name="Melissa Houghton" userId="b46cf6e2bcae32b0" providerId="LiveId" clId="{A86AA8FB-381B-4AA4-A2D9-423F87989E5B}" dt="2021-10-23T06:13:28.559" v="1875" actId="26606"/>
          <ac:grpSpMkLst>
            <pc:docMk/>
            <pc:sldMk cId="1786049588" sldId="286"/>
            <ac:grpSpMk id="12" creationId="{721D730E-1F97-4071-B143-B05E6D2599BC}"/>
          </ac:grpSpMkLst>
        </pc:grpChg>
        <pc:grpChg chg="add">
          <ac:chgData name="Melissa Houghton" userId="b46cf6e2bcae32b0" providerId="LiveId" clId="{A86AA8FB-381B-4AA4-A2D9-423F87989E5B}" dt="2021-10-23T06:13:28.559" v="1875" actId="26606"/>
          <ac:grpSpMkLst>
            <pc:docMk/>
            <pc:sldMk cId="1786049588" sldId="286"/>
            <ac:grpSpMk id="30" creationId="{18999293-B054-4B57-A26F-D04C2BB11338}"/>
          </ac:grpSpMkLst>
        </pc:grpChg>
        <pc:grpChg chg="add">
          <ac:chgData name="Melissa Houghton" userId="b46cf6e2bcae32b0" providerId="LiveId" clId="{A86AA8FB-381B-4AA4-A2D9-423F87989E5B}" dt="2021-10-23T06:13:28.559" v="1875" actId="26606"/>
          <ac:grpSpMkLst>
            <pc:docMk/>
            <pc:sldMk cId="1786049588" sldId="286"/>
            <ac:grpSpMk id="36" creationId="{761945C4-D997-42F3-B59A-984CF0066715}"/>
          </ac:grpSpMkLst>
        </pc:grpChg>
        <pc:picChg chg="add del mod">
          <ac:chgData name="Melissa Houghton" userId="b46cf6e2bcae32b0" providerId="LiveId" clId="{A86AA8FB-381B-4AA4-A2D9-423F87989E5B}" dt="2021-10-23T06:13:16.869" v="1874"/>
          <ac:picMkLst>
            <pc:docMk/>
            <pc:sldMk cId="1786049588" sldId="286"/>
            <ac:picMk id="20" creationId="{2DD5FCE6-C404-4168-85F2-B6E6D8FCA291}"/>
          </ac:picMkLst>
        </pc:picChg>
        <pc:picChg chg="add del mod">
          <ac:chgData name="Melissa Houghton" userId="b46cf6e2bcae32b0" providerId="LiveId" clId="{A86AA8FB-381B-4AA4-A2D9-423F87989E5B}" dt="2021-10-23T06:13:52.226" v="1878"/>
          <ac:picMkLst>
            <pc:docMk/>
            <pc:sldMk cId="1786049588" sldId="286"/>
            <ac:picMk id="41" creationId="{CEC1DF1E-B238-4993-9B09-8EB60323AF1C}"/>
          </ac:picMkLst>
        </pc:picChg>
        <pc:picChg chg="add mod">
          <ac:chgData name="Melissa Houghton" userId="b46cf6e2bcae32b0" providerId="LiveId" clId="{A86AA8FB-381B-4AA4-A2D9-423F87989E5B}" dt="2021-10-23T06:14:05.356" v="1890"/>
          <ac:picMkLst>
            <pc:docMk/>
            <pc:sldMk cId="1786049588" sldId="286"/>
            <ac:picMk id="42" creationId="{A036EEFD-ADA5-4E8E-B63A-816C1D9F4F71}"/>
          </ac:picMkLst>
        </pc:picChg>
      </pc:sldChg>
      <pc:sldChg chg="addSp delSp modSp new del mod modMedia setBg setFolMasterObjs modClrScheme addAnim delAnim chgLayout">
        <pc:chgData name="Melissa Houghton" userId="b46cf6e2bcae32b0" providerId="LiveId" clId="{A86AA8FB-381B-4AA4-A2D9-423F87989E5B}" dt="2021-10-23T06:22:57.833" v="2111" actId="2696"/>
        <pc:sldMkLst>
          <pc:docMk/>
          <pc:sldMk cId="2199631876" sldId="287"/>
        </pc:sldMkLst>
        <pc:spChg chg="mod or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2" creationId="{E78145CF-9499-4BB7-86CA-D74EC7E1580B}"/>
          </ac:spMkLst>
        </pc:spChg>
        <pc:spChg chg="add mod or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3" creationId="{BD2C6710-B2BB-4C28-ABEB-10F1E9F4694D}"/>
          </ac:spMkLst>
        </pc:spChg>
        <pc:spChg chg="add del">
          <ac:chgData name="Melissa Houghton" userId="b46cf6e2bcae32b0" providerId="LiveId" clId="{A86AA8FB-381B-4AA4-A2D9-423F87989E5B}" dt="2021-10-23T06:18:56.858" v="1910" actId="26606"/>
          <ac:spMkLst>
            <pc:docMk/>
            <pc:sldMk cId="2199631876" sldId="287"/>
            <ac:spMk id="8" creationId="{6DDA8CE9-E0A6-4FF2-823D-D08607606DC2}"/>
          </ac:spMkLst>
        </pc:spChg>
        <pc:spChg chg="add del">
          <ac:chgData name="Melissa Houghton" userId="b46cf6e2bcae32b0" providerId="LiveId" clId="{A86AA8FB-381B-4AA4-A2D9-423F87989E5B}" dt="2021-10-23T06:19:23.541" v="1916" actId="26606"/>
          <ac:spMkLst>
            <pc:docMk/>
            <pc:sldMk cId="2199631876" sldId="287"/>
            <ac:spMk id="9" creationId="{37C89E4B-3C9F-44B9-8B86-D9E3D112D8EC}"/>
          </ac:spMkLst>
        </pc:spChg>
        <pc:spChg chg="add del">
          <ac:chgData name="Melissa Houghton" userId="b46cf6e2bcae32b0" providerId="LiveId" clId="{A86AA8FB-381B-4AA4-A2D9-423F87989E5B}" dt="2021-10-23T06:18:56.858" v="1910" actId="26606"/>
          <ac:spMkLst>
            <pc:docMk/>
            <pc:sldMk cId="2199631876" sldId="287"/>
            <ac:spMk id="10" creationId="{11195564-33B9-434B-9641-764F5905A56F}"/>
          </ac:spMkLst>
        </pc:spChg>
        <pc:spChg chg="add del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14" creationId="{AEA7509D-F04F-40CB-A0B3-EEF16499CC9F}"/>
          </ac:spMkLst>
        </pc:spChg>
        <pc:spChg chg="add del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16" creationId="{C39ADB8F-D187-49D7-BDCF-C1B6DC727068}"/>
          </ac:spMkLst>
        </pc:spChg>
        <pc:spChg chg="add del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20" creationId="{3FBAD350-5664-4811-A208-657FB882D350}"/>
          </ac:spMkLst>
        </pc:spChg>
        <pc:spChg chg="add del">
          <ac:chgData name="Melissa Houghton" userId="b46cf6e2bcae32b0" providerId="LiveId" clId="{A86AA8FB-381B-4AA4-A2D9-423F87989E5B}" dt="2021-10-23T06:18:58.318" v="1912" actId="26606"/>
          <ac:spMkLst>
            <pc:docMk/>
            <pc:sldMk cId="2199631876" sldId="287"/>
            <ac:spMk id="23" creationId="{FFD48BC7-DC40-47DE-87EE-9F4B6ECB9ABB}"/>
          </ac:spMkLst>
        </pc:spChg>
        <pc:spChg chg="add del">
          <ac:chgData name="Melissa Houghton" userId="b46cf6e2bcae32b0" providerId="LiveId" clId="{A86AA8FB-381B-4AA4-A2D9-423F87989E5B}" dt="2021-10-23T06:18:58.318" v="1912" actId="26606"/>
          <ac:spMkLst>
            <pc:docMk/>
            <pc:sldMk cId="2199631876" sldId="287"/>
            <ac:spMk id="24" creationId="{E502BBC7-2C76-46F3-BC24-5985BC13DB88}"/>
          </ac:spMkLst>
        </pc:spChg>
        <pc:spChg chg="add del">
          <ac:chgData name="Melissa Houghton" userId="b46cf6e2bcae32b0" providerId="LiveId" clId="{A86AA8FB-381B-4AA4-A2D9-423F87989E5B}" dt="2021-10-23T06:18:58.318" v="1912" actId="26606"/>
          <ac:spMkLst>
            <pc:docMk/>
            <pc:sldMk cId="2199631876" sldId="287"/>
            <ac:spMk id="25" creationId="{C7F28D52-2A5F-4D23-81AE-7CB8B591C7AF}"/>
          </ac:spMkLst>
        </pc:spChg>
        <pc:spChg chg="add del">
          <ac:chgData name="Melissa Houghton" userId="b46cf6e2bcae32b0" providerId="LiveId" clId="{A86AA8FB-381B-4AA4-A2D9-423F87989E5B}" dt="2021-10-23T06:18:58.318" v="1912" actId="26606"/>
          <ac:spMkLst>
            <pc:docMk/>
            <pc:sldMk cId="2199631876" sldId="287"/>
            <ac:spMk id="26" creationId="{3629484E-3792-4B3D-89AD-7C8A1ED0E0D4}"/>
          </ac:spMkLst>
        </pc:spChg>
        <pc:spChg chg="add del">
          <ac:chgData name="Melissa Houghton" userId="b46cf6e2bcae32b0" providerId="LiveId" clId="{A86AA8FB-381B-4AA4-A2D9-423F87989E5B}" dt="2021-10-23T06:19:12.277" v="1914" actId="26606"/>
          <ac:spMkLst>
            <pc:docMk/>
            <pc:sldMk cId="2199631876" sldId="287"/>
            <ac:spMk id="28" creationId="{6DDA8CE9-E0A6-4FF2-823D-D08607606DC2}"/>
          </ac:spMkLst>
        </pc:spChg>
        <pc:spChg chg="add del">
          <ac:chgData name="Melissa Houghton" userId="b46cf6e2bcae32b0" providerId="LiveId" clId="{A86AA8FB-381B-4AA4-A2D9-423F87989E5B}" dt="2021-10-23T06:19:12.277" v="1914" actId="26606"/>
          <ac:spMkLst>
            <pc:docMk/>
            <pc:sldMk cId="2199631876" sldId="287"/>
            <ac:spMk id="29" creationId="{11195564-33B9-434B-9641-764F5905A56F}"/>
          </ac:spMkLst>
        </pc:spChg>
        <pc:spChg chg="add del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35" creationId="{8F9CBE3F-79A8-4F8F-88D9-DAD03D0D281F}"/>
          </ac:spMkLst>
        </pc:spChg>
        <pc:spChg chg="add del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36" creationId="{508BEF50-7B1E-49A4-BC19-5F4F1D755E64}"/>
          </ac:spMkLst>
        </pc:spChg>
        <pc:spChg chg="add del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37" creationId="{C5CB530E-515E-412C-9DF1-5F8FFBD6F383}"/>
          </ac:spMkLst>
        </pc:spChg>
        <pc:spChg chg="add del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38" creationId="{712D4376-A578-4FF1-94FC-245E7A6A489F}"/>
          </ac:spMkLst>
        </pc:spChg>
        <pc:spChg chg="add del">
          <ac:chgData name="Melissa Houghton" userId="b46cf6e2bcae32b0" providerId="LiveId" clId="{A86AA8FB-381B-4AA4-A2D9-423F87989E5B}" dt="2021-10-23T06:22:45.177" v="2108" actId="26606"/>
          <ac:spMkLst>
            <pc:docMk/>
            <pc:sldMk cId="2199631876" sldId="287"/>
            <ac:spMk id="43" creationId="{6F5A5072-7B47-4D32-B52A-4EBBF590B8A5}"/>
          </ac:spMkLst>
        </pc:spChg>
        <pc:spChg chg="add del">
          <ac:chgData name="Melissa Houghton" userId="b46cf6e2bcae32b0" providerId="LiveId" clId="{A86AA8FB-381B-4AA4-A2D9-423F87989E5B}" dt="2021-10-23T06:22:38.290" v="2106" actId="26606"/>
          <ac:spMkLst>
            <pc:docMk/>
            <pc:sldMk cId="2199631876" sldId="287"/>
            <ac:spMk id="44" creationId="{C1DD1A8A-57D5-4A81-AD04-532B043C5611}"/>
          </ac:spMkLst>
        </pc:spChg>
        <pc:spChg chg="add del">
          <ac:chgData name="Melissa Houghton" userId="b46cf6e2bcae32b0" providerId="LiveId" clId="{A86AA8FB-381B-4AA4-A2D9-423F87989E5B}" dt="2021-10-23T06:22:45.177" v="2108" actId="26606"/>
          <ac:spMkLst>
            <pc:docMk/>
            <pc:sldMk cId="2199631876" sldId="287"/>
            <ac:spMk id="45" creationId="{9715DAF0-AE1B-46C9-8A6B-DB2AA05AB91D}"/>
          </ac:spMkLst>
        </pc:spChg>
        <pc:spChg chg="add del">
          <ac:chgData name="Melissa Houghton" userId="b46cf6e2bcae32b0" providerId="LiveId" clId="{A86AA8FB-381B-4AA4-A2D9-423F87989E5B}" dt="2021-10-23T06:22:38.290" v="2106" actId="26606"/>
          <ac:spMkLst>
            <pc:docMk/>
            <pc:sldMk cId="2199631876" sldId="287"/>
            <ac:spMk id="46" creationId="{007891EC-4501-44ED-A8C8-B11B6DB767AB}"/>
          </ac:spMkLst>
        </pc:spChg>
        <pc:spChg chg="add del">
          <ac:chgData name="Melissa Houghton" userId="b46cf6e2bcae32b0" providerId="LiveId" clId="{A86AA8FB-381B-4AA4-A2D9-423F87989E5B}" dt="2021-10-23T06:22:45.177" v="2108" actId="26606"/>
          <ac:spMkLst>
            <pc:docMk/>
            <pc:sldMk cId="2199631876" sldId="287"/>
            <ac:spMk id="47" creationId="{6016219D-510E-4184-9090-6D5578A87BD1}"/>
          </ac:spMkLst>
        </pc:spChg>
        <pc:spChg chg="add del">
          <ac:chgData name="Melissa Houghton" userId="b46cf6e2bcae32b0" providerId="LiveId" clId="{A86AA8FB-381B-4AA4-A2D9-423F87989E5B}" dt="2021-10-23T06:22:45.177" v="2108" actId="26606"/>
          <ac:spMkLst>
            <pc:docMk/>
            <pc:sldMk cId="2199631876" sldId="287"/>
            <ac:spMk id="49" creationId="{AFF4A713-7B75-4B21-90D7-5AB19547C728}"/>
          </ac:spMkLst>
        </pc:spChg>
        <pc:spChg chg="add del">
          <ac:chgData name="Melissa Houghton" userId="b46cf6e2bcae32b0" providerId="LiveId" clId="{A86AA8FB-381B-4AA4-A2D9-423F87989E5B}" dt="2021-10-23T06:22:45.177" v="2108" actId="26606"/>
          <ac:spMkLst>
            <pc:docMk/>
            <pc:sldMk cId="2199631876" sldId="287"/>
            <ac:spMk id="51" creationId="{DC631C0B-6DA6-4E57-8231-CE32B3434A7E}"/>
          </ac:spMkLst>
        </pc:spChg>
        <pc:spChg chg="add del">
          <ac:chgData name="Melissa Houghton" userId="b46cf6e2bcae32b0" providerId="LiveId" clId="{A86AA8FB-381B-4AA4-A2D9-423F87989E5B}" dt="2021-10-23T06:22:45.177" v="2108" actId="26606"/>
          <ac:spMkLst>
            <pc:docMk/>
            <pc:sldMk cId="2199631876" sldId="287"/>
            <ac:spMk id="53" creationId="{C29501E6-A978-4A61-9689-9085AF97A53A}"/>
          </ac:spMkLst>
        </pc:spChg>
        <pc:spChg chg="ad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55" creationId="{B5A1B09C-1565-46F8-B70F-621C5EB48A09}"/>
          </ac:spMkLst>
        </pc:spChg>
        <pc:spChg chg="ad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56" creationId="{577D6B2E-37A3-429E-A37C-F30ED6487282}"/>
          </ac:spMkLst>
        </pc:spChg>
        <pc:spChg chg="ad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57" creationId="{8C516CC8-80AC-446C-A56E-9F54B7210402}"/>
          </ac:spMkLst>
        </pc:spChg>
        <pc:spChg chg="ad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58" creationId="{5CEAD642-85CF-4750-8432-7C80C901F001}"/>
          </ac:spMkLst>
        </pc:spChg>
        <pc:spChg chg="ad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59" creationId="{FA33EEAE-15D5-4119-8C1E-89D943F911EF}"/>
          </ac:spMkLst>
        </pc:spChg>
        <pc:spChg chg="ad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60" creationId="{730D8B3B-9B80-4025-B934-26DC7D7CD231}"/>
          </ac:spMkLst>
        </pc:spChg>
        <pc:spChg chg="ad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61" creationId="{1064D5D5-227B-4F66-9AEA-46F570E793BD}"/>
          </ac:spMkLst>
        </pc:spChg>
        <pc:spChg chg="add">
          <ac:chgData name="Melissa Houghton" userId="b46cf6e2bcae32b0" providerId="LiveId" clId="{A86AA8FB-381B-4AA4-A2D9-423F87989E5B}" dt="2021-10-23T06:22:45.198" v="2109" actId="26606"/>
          <ac:spMkLst>
            <pc:docMk/>
            <pc:sldMk cId="2199631876" sldId="287"/>
            <ac:spMk id="62" creationId="{646B67A4-D328-4747-A82B-65E84FA46368}"/>
          </ac:spMkLst>
        </pc:spChg>
        <pc:grpChg chg="add del">
          <ac:chgData name="Melissa Houghton" userId="b46cf6e2bcae32b0" providerId="LiveId" clId="{A86AA8FB-381B-4AA4-A2D9-423F87989E5B}" dt="2021-10-23T06:18:56.858" v="1910" actId="26606"/>
          <ac:grpSpMkLst>
            <pc:docMk/>
            <pc:sldMk cId="2199631876" sldId="287"/>
            <ac:grpSpMk id="12" creationId="{1D18C537-E336-47C4-836B-C342A230F8F3}"/>
          </ac:grpSpMkLst>
        </pc:grpChg>
        <pc:grpChg chg="add del">
          <ac:chgData name="Melissa Houghton" userId="b46cf6e2bcae32b0" providerId="LiveId" clId="{A86AA8FB-381B-4AA4-A2D9-423F87989E5B}" dt="2021-10-23T06:18:56.858" v="1910" actId="26606"/>
          <ac:grpSpMkLst>
            <pc:docMk/>
            <pc:sldMk cId="2199631876" sldId="287"/>
            <ac:grpSpMk id="18" creationId="{5A1259D8-0C3A-4069-A22F-537BBBB61A9C}"/>
          </ac:grpSpMkLst>
        </pc:grpChg>
        <pc:grpChg chg="add del">
          <ac:chgData name="Melissa Houghton" userId="b46cf6e2bcae32b0" providerId="LiveId" clId="{A86AA8FB-381B-4AA4-A2D9-423F87989E5B}" dt="2021-10-23T06:19:12.277" v="1914" actId="26606"/>
          <ac:grpSpMkLst>
            <pc:docMk/>
            <pc:sldMk cId="2199631876" sldId="287"/>
            <ac:grpSpMk id="30" creationId="{1D18C537-E336-47C4-836B-C342A230F8F3}"/>
          </ac:grpSpMkLst>
        </pc:grpChg>
        <pc:grpChg chg="add del">
          <ac:chgData name="Melissa Houghton" userId="b46cf6e2bcae32b0" providerId="LiveId" clId="{A86AA8FB-381B-4AA4-A2D9-423F87989E5B}" dt="2021-10-23T06:19:12.277" v="1914" actId="26606"/>
          <ac:grpSpMkLst>
            <pc:docMk/>
            <pc:sldMk cId="2199631876" sldId="287"/>
            <ac:grpSpMk id="31" creationId="{5A1259D8-0C3A-4069-A22F-537BBBB61A9C}"/>
          </ac:grpSpMkLst>
        </pc:grpChg>
        <pc:picChg chg="add del">
          <ac:chgData name="Melissa Houghton" userId="b46cf6e2bcae32b0" providerId="LiveId" clId="{A86AA8FB-381B-4AA4-A2D9-423F87989E5B}" dt="2021-10-23T06:19:23.541" v="1916" actId="26606"/>
          <ac:picMkLst>
            <pc:docMk/>
            <pc:sldMk cId="2199631876" sldId="287"/>
            <ac:picMk id="5" creationId="{ACDE537A-3A2E-4482-AA54-3FD121CB4AD2}"/>
          </ac:picMkLst>
        </pc:picChg>
        <pc:picChg chg="add del mod">
          <ac:chgData name="Melissa Houghton" userId="b46cf6e2bcae32b0" providerId="LiveId" clId="{A86AA8FB-381B-4AA4-A2D9-423F87989E5B}" dt="2021-10-23T06:22:38.290" v="2106" actId="26606"/>
          <ac:picMkLst>
            <pc:docMk/>
            <pc:sldMk cId="2199631876" sldId="287"/>
            <ac:picMk id="40" creationId="{565DE0E4-E1A4-4E8E-8B46-5F73F8BFF8AE}"/>
          </ac:picMkLst>
        </pc:picChg>
        <pc:cxnChg chg="add del">
          <ac:chgData name="Melissa Houghton" userId="b46cf6e2bcae32b0" providerId="LiveId" clId="{A86AA8FB-381B-4AA4-A2D9-423F87989E5B}" dt="2021-10-23T06:19:23.541" v="1916" actId="26606"/>
          <ac:cxnSpMkLst>
            <pc:docMk/>
            <pc:sldMk cId="2199631876" sldId="287"/>
            <ac:cxnSpMk id="11" creationId="{AA2EAA10-076F-46BD-8F0F-B9A2FB77A85C}"/>
          </ac:cxnSpMkLst>
        </pc:cxnChg>
        <pc:cxnChg chg="add del">
          <ac:chgData name="Melissa Houghton" userId="b46cf6e2bcae32b0" providerId="LiveId" clId="{A86AA8FB-381B-4AA4-A2D9-423F87989E5B}" dt="2021-10-23T06:22:45.198" v="2109" actId="26606"/>
          <ac:cxnSpMkLst>
            <pc:docMk/>
            <pc:sldMk cId="2199631876" sldId="287"/>
            <ac:cxnSpMk id="22" creationId="{56020367-4FD5-4596-8E10-C5F095CD8DBF}"/>
          </ac:cxnSpMkLst>
        </pc:cxnChg>
        <pc:cxnChg chg="add del">
          <ac:chgData name="Melissa Houghton" userId="b46cf6e2bcae32b0" providerId="LiveId" clId="{A86AA8FB-381B-4AA4-A2D9-423F87989E5B}" dt="2021-10-23T06:19:23.541" v="1916" actId="26606"/>
          <ac:cxnSpMkLst>
            <pc:docMk/>
            <pc:sldMk cId="2199631876" sldId="287"/>
            <ac:cxnSpMk id="33" creationId="{D891E407-403B-4764-86C9-33A56D3BCAA3}"/>
          </ac:cxnSpMkLst>
        </pc:cxnChg>
      </pc:sldChg>
      <pc:sldChg chg="addSp delSp modSp add del mod">
        <pc:chgData name="Melissa Houghton" userId="b46cf6e2bcae32b0" providerId="LiveId" clId="{A86AA8FB-381B-4AA4-A2D9-423F87989E5B}" dt="2021-10-23T07:01:17.959" v="2434" actId="47"/>
        <pc:sldMkLst>
          <pc:docMk/>
          <pc:sldMk cId="3182116572" sldId="287"/>
        </pc:sldMkLst>
        <pc:spChg chg="mod">
          <ac:chgData name="Melissa Houghton" userId="b46cf6e2bcae32b0" providerId="LiveId" clId="{A86AA8FB-381B-4AA4-A2D9-423F87989E5B}" dt="2021-10-23T06:52:06.951" v="2391" actId="207"/>
          <ac:spMkLst>
            <pc:docMk/>
            <pc:sldMk cId="3182116572" sldId="287"/>
            <ac:spMk id="31" creationId="{A77BB3E9-8B9C-45B7-80E4-DC60FE0CA685}"/>
          </ac:spMkLst>
        </pc:spChg>
        <pc:spChg chg="mod">
          <ac:chgData name="Melissa Houghton" userId="b46cf6e2bcae32b0" providerId="LiveId" clId="{A86AA8FB-381B-4AA4-A2D9-423F87989E5B}" dt="2021-10-23T06:52:21.823" v="2392" actId="207"/>
          <ac:spMkLst>
            <pc:docMk/>
            <pc:sldMk cId="3182116572" sldId="287"/>
            <ac:spMk id="32" creationId="{6821DD60-AEF2-4DB3-8832-6C60E5E3F441}"/>
          </ac:spMkLst>
        </pc:spChg>
        <pc:spChg chg="add del mod">
          <ac:chgData name="Melissa Houghton" userId="b46cf6e2bcae32b0" providerId="LiveId" clId="{A86AA8FB-381B-4AA4-A2D9-423F87989E5B}" dt="2021-10-23T06:47:49.462" v="2337"/>
          <ac:spMkLst>
            <pc:docMk/>
            <pc:sldMk cId="3182116572" sldId="287"/>
            <ac:spMk id="33" creationId="{5B6103C5-9DF5-49DD-B28B-AFBA8FF783CC}"/>
          </ac:spMkLst>
        </pc:spChg>
        <pc:spChg chg="add del mod">
          <ac:chgData name="Melissa Houghton" userId="b46cf6e2bcae32b0" providerId="LiveId" clId="{A86AA8FB-381B-4AA4-A2D9-423F87989E5B}" dt="2021-10-23T06:47:49.462" v="2337"/>
          <ac:spMkLst>
            <pc:docMk/>
            <pc:sldMk cId="3182116572" sldId="287"/>
            <ac:spMk id="34" creationId="{7EB3CC9B-5231-470F-B98C-5C1DD187DA37}"/>
          </ac:spMkLst>
        </pc:spChg>
        <pc:spChg chg="add del mod">
          <ac:chgData name="Melissa Houghton" userId="b46cf6e2bcae32b0" providerId="LiveId" clId="{A86AA8FB-381B-4AA4-A2D9-423F87989E5B}" dt="2021-10-23T06:47:49.462" v="2337"/>
          <ac:spMkLst>
            <pc:docMk/>
            <pc:sldMk cId="3182116572" sldId="287"/>
            <ac:spMk id="36" creationId="{E9AA615F-DDA3-4050-8E35-3D3685F4E2A0}"/>
          </ac:spMkLst>
        </pc:spChg>
        <pc:spChg chg="add 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37" creationId="{C5C2AAB5-2710-47D7-B959-EA78D3E3C7A9}"/>
          </ac:spMkLst>
        </pc:spChg>
        <pc:spChg chg="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40" creationId="{3B6771BF-3245-4E23-ABE2-58DAE972BBE2}"/>
          </ac:spMkLst>
        </pc:spChg>
        <pc:spChg chg="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43" creationId="{CF1276E4-27A9-4866-84DC-0C06D326DB36}"/>
          </ac:spMkLst>
        </pc:spChg>
        <pc:spChg chg="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49" creationId="{7940E00E-A719-4A3E-A3C3-495D78970A7D}"/>
          </ac:spMkLst>
        </pc:spChg>
        <pc:spChg chg="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51" creationId="{DA8DDE8E-B921-4092-9EC0-44A236EAF350}"/>
          </ac:spMkLst>
        </pc:spChg>
        <pc:spChg chg="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52" creationId="{78D4C0AC-C112-4805-8CA4-0B91ABFDCBA8}"/>
          </ac:spMkLst>
        </pc:spChg>
        <pc:spChg chg="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53" creationId="{F8961137-E6E5-4F33-A599-2766BA65DDE2}"/>
          </ac:spMkLst>
        </pc:spChg>
        <pc:spChg chg="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54" creationId="{627856BC-0851-4DE9-99E3-BAD8F838385E}"/>
          </ac:spMkLst>
        </pc:spChg>
        <pc:spChg chg="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55" creationId="{780A4B87-43DA-4938-A46C-CD4E8159E3FF}"/>
          </ac:spMkLst>
        </pc:spChg>
        <pc:spChg chg="mod">
          <ac:chgData name="Melissa Houghton" userId="b46cf6e2bcae32b0" providerId="LiveId" clId="{A86AA8FB-381B-4AA4-A2D9-423F87989E5B}" dt="2021-10-23T06:49:52.064" v="2346"/>
          <ac:spMkLst>
            <pc:docMk/>
            <pc:sldMk cId="3182116572" sldId="287"/>
            <ac:spMk id="56" creationId="{A922E99F-217C-474B-BEDB-C3951C21B3FF}"/>
          </ac:spMkLst>
        </pc:spChg>
        <pc:grpChg chg="add mod">
          <ac:chgData name="Melissa Houghton" userId="b46cf6e2bcae32b0" providerId="LiveId" clId="{A86AA8FB-381B-4AA4-A2D9-423F87989E5B}" dt="2021-10-23T06:49:52.064" v="2346"/>
          <ac:grpSpMkLst>
            <pc:docMk/>
            <pc:sldMk cId="3182116572" sldId="287"/>
            <ac:grpSpMk id="38" creationId="{95519489-C1CB-4750-9426-894663D1CE31}"/>
          </ac:grpSpMkLst>
        </pc:grpChg>
        <pc:grpChg chg="add mod">
          <ac:chgData name="Melissa Houghton" userId="b46cf6e2bcae32b0" providerId="LiveId" clId="{A86AA8FB-381B-4AA4-A2D9-423F87989E5B}" dt="2021-10-23T06:49:52.064" v="2346"/>
          <ac:grpSpMkLst>
            <pc:docMk/>
            <pc:sldMk cId="3182116572" sldId="287"/>
            <ac:grpSpMk id="41" creationId="{BB77A41B-546E-466F-B445-674085C4F180}"/>
          </ac:grpSpMkLst>
        </pc:grpChg>
        <pc:grpChg chg="add mod">
          <ac:chgData name="Melissa Houghton" userId="b46cf6e2bcae32b0" providerId="LiveId" clId="{A86AA8FB-381B-4AA4-A2D9-423F87989E5B}" dt="2021-10-23T06:49:52.064" v="2346"/>
          <ac:grpSpMkLst>
            <pc:docMk/>
            <pc:sldMk cId="3182116572" sldId="287"/>
            <ac:grpSpMk id="44" creationId="{C6599029-2094-4D55-9D33-900A7B715262}"/>
          </ac:grpSpMkLst>
        </pc:grpChg>
        <pc:grpChg chg="mod">
          <ac:chgData name="Melissa Houghton" userId="b46cf6e2bcae32b0" providerId="LiveId" clId="{A86AA8FB-381B-4AA4-A2D9-423F87989E5B}" dt="2021-10-23T06:49:52.064" v="2346"/>
          <ac:grpSpMkLst>
            <pc:docMk/>
            <pc:sldMk cId="3182116572" sldId="287"/>
            <ac:grpSpMk id="45" creationId="{D744CAD9-F000-401C-BE2F-CAAB6546FC64}"/>
          </ac:grpSpMkLst>
        </pc:grpChg>
        <pc:grpChg chg="mod">
          <ac:chgData name="Melissa Houghton" userId="b46cf6e2bcae32b0" providerId="LiveId" clId="{A86AA8FB-381B-4AA4-A2D9-423F87989E5B}" dt="2021-10-23T06:49:52.064" v="2346"/>
          <ac:grpSpMkLst>
            <pc:docMk/>
            <pc:sldMk cId="3182116572" sldId="287"/>
            <ac:grpSpMk id="46" creationId="{240A12B1-5C0D-40CD-A0F6-39DAF31AF156}"/>
          </ac:grpSpMkLst>
        </pc:grpChg>
        <pc:grpChg chg="mod">
          <ac:chgData name="Melissa Houghton" userId="b46cf6e2bcae32b0" providerId="LiveId" clId="{A86AA8FB-381B-4AA4-A2D9-423F87989E5B}" dt="2021-10-23T06:49:52.064" v="2346"/>
          <ac:grpSpMkLst>
            <pc:docMk/>
            <pc:sldMk cId="3182116572" sldId="287"/>
            <ac:grpSpMk id="47" creationId="{53D9F363-BC55-46A7-8C4B-F5C06981AB47}"/>
          </ac:grpSpMkLst>
        </pc:grpChg>
        <pc:grpChg chg="mod">
          <ac:chgData name="Melissa Houghton" userId="b46cf6e2bcae32b0" providerId="LiveId" clId="{A86AA8FB-381B-4AA4-A2D9-423F87989E5B}" dt="2021-10-23T06:49:52.064" v="2346"/>
          <ac:grpSpMkLst>
            <pc:docMk/>
            <pc:sldMk cId="3182116572" sldId="287"/>
            <ac:grpSpMk id="48" creationId="{7F6BB157-A160-4BB3-838F-180A7A0EF93D}"/>
          </ac:grpSpMkLst>
        </pc:grpChg>
        <pc:picChg chg="add del mod">
          <ac:chgData name="Melissa Houghton" userId="b46cf6e2bcae32b0" providerId="LiveId" clId="{A86AA8FB-381B-4AA4-A2D9-423F87989E5B}" dt="2021-10-23T06:47:49.462" v="2337"/>
          <ac:picMkLst>
            <pc:docMk/>
            <pc:sldMk cId="3182116572" sldId="287"/>
            <ac:picMk id="35" creationId="{97E69E6C-0FF0-4F46-9564-B30F29710DF5}"/>
          </ac:picMkLst>
        </pc:picChg>
        <pc:picChg chg="mod">
          <ac:chgData name="Melissa Houghton" userId="b46cf6e2bcae32b0" providerId="LiveId" clId="{A86AA8FB-381B-4AA4-A2D9-423F87989E5B}" dt="2021-10-23T06:49:52.064" v="2346"/>
          <ac:picMkLst>
            <pc:docMk/>
            <pc:sldMk cId="3182116572" sldId="287"/>
            <ac:picMk id="39" creationId="{AB5ADA42-A5AC-4646-813E-4963B847FE99}"/>
          </ac:picMkLst>
        </pc:picChg>
        <pc:picChg chg="mod">
          <ac:chgData name="Melissa Houghton" userId="b46cf6e2bcae32b0" providerId="LiveId" clId="{A86AA8FB-381B-4AA4-A2D9-423F87989E5B}" dt="2021-10-23T06:49:52.064" v="2346"/>
          <ac:picMkLst>
            <pc:docMk/>
            <pc:sldMk cId="3182116572" sldId="287"/>
            <ac:picMk id="42" creationId="{34959E94-E325-4067-9D2F-192E59FFDEC3}"/>
          </ac:picMkLst>
        </pc:picChg>
        <pc:picChg chg="mod">
          <ac:chgData name="Melissa Houghton" userId="b46cf6e2bcae32b0" providerId="LiveId" clId="{A86AA8FB-381B-4AA4-A2D9-423F87989E5B}" dt="2021-10-23T06:49:52.064" v="2346"/>
          <ac:picMkLst>
            <pc:docMk/>
            <pc:sldMk cId="3182116572" sldId="287"/>
            <ac:picMk id="50" creationId="{19B04E49-5182-4341-AF90-6F53674E9FA1}"/>
          </ac:picMkLst>
        </pc:picChg>
        <pc:picChg chg="add mod">
          <ac:chgData name="Melissa Houghton" userId="b46cf6e2bcae32b0" providerId="LiveId" clId="{A86AA8FB-381B-4AA4-A2D9-423F87989E5B}" dt="2021-10-23T06:50:21.868" v="2349" actId="1076"/>
          <ac:picMkLst>
            <pc:docMk/>
            <pc:sldMk cId="3182116572" sldId="287"/>
            <ac:picMk id="57" creationId="{66D6A0D1-D2A0-408F-871A-C23E5AE4F089}"/>
          </ac:picMkLst>
        </pc:picChg>
      </pc:sldChg>
      <pc:sldChg chg="addSp modSp new del mod">
        <pc:chgData name="Melissa Houghton" userId="b46cf6e2bcae32b0" providerId="LiveId" clId="{A86AA8FB-381B-4AA4-A2D9-423F87989E5B}" dt="2021-11-03T06:40:45.119" v="5250" actId="2696"/>
        <pc:sldMkLst>
          <pc:docMk/>
          <pc:sldMk cId="931430712" sldId="288"/>
        </pc:sldMkLst>
        <pc:picChg chg="add mod">
          <ac:chgData name="Melissa Houghton" userId="b46cf6e2bcae32b0" providerId="LiveId" clId="{A86AA8FB-381B-4AA4-A2D9-423F87989E5B}" dt="2021-10-23T06:49:03.242" v="2344" actId="1076"/>
          <ac:picMkLst>
            <pc:docMk/>
            <pc:sldMk cId="931430712" sldId="288"/>
            <ac:picMk id="4" creationId="{6B0B644B-47CD-4168-B036-7EF05340E27B}"/>
          </ac:picMkLst>
        </pc:picChg>
      </pc:sldChg>
      <pc:sldChg chg="modSp add del mod">
        <pc:chgData name="Melissa Houghton" userId="b46cf6e2bcae32b0" providerId="LiveId" clId="{A86AA8FB-381B-4AA4-A2D9-423F87989E5B}" dt="2021-11-03T06:40:45.119" v="5250" actId="2696"/>
        <pc:sldMkLst>
          <pc:docMk/>
          <pc:sldMk cId="3514183651" sldId="289"/>
        </pc:sldMkLst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7" creationId="{0C525BCC-3108-4A3A-93F5-A08572DAC18D}"/>
          </ac:spMkLst>
        </pc:spChg>
        <pc:spChg chg="mod">
          <ac:chgData name="Melissa Houghton" userId="b46cf6e2bcae32b0" providerId="LiveId" clId="{A86AA8FB-381B-4AA4-A2D9-423F87989E5B}" dt="2021-10-23T07:22:40.838" v="2644" actId="207"/>
          <ac:spMkLst>
            <pc:docMk/>
            <pc:sldMk cId="3514183651" sldId="289"/>
            <ac:spMk id="8" creationId="{1DCD153F-DFAF-45BC-9DBA-6471683E42DA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9" creationId="{36D83BFE-040C-467C-BBC8-E377042A0E94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0" creationId="{54C5CF5A-3FCD-4884-816B-C8069C1B9DC8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1" creationId="{0CD7E8CD-0213-4850-8424-A04D8E241DB7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2" creationId="{CF93CBC6-F35C-4527-AF12-A421B73BE81A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3" creationId="{ADB73622-46D9-41B5-9B70-33A45846BF9D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4" creationId="{3D769F72-BF42-43CD-953B-661BDEACAF98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5" creationId="{1EF13082-135C-444F-B782-14949C90CE3E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6" creationId="{0B757EF7-A974-4590-B63E-6BA0D2F49EA5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7" creationId="{0C31B044-D66A-41F6-9F7C-DE70664F7F92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8" creationId="{05DB7163-A8CB-4932-9721-504281027807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19" creationId="{888BC787-CBC5-4697-96FD-86EEBD91F464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0" creationId="{D64A7CF9-1C0E-40E9-8ED7-5CD76B08D295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1" creationId="{3A39893F-9338-435E-BE11-33EE7DD7BBF8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2" creationId="{1253203A-2AC3-4F56-9750-5677225DC3C3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3" creationId="{B524C107-2FE9-4C74-9327-ABAA50DDE039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4" creationId="{13814378-C076-4716-90D0-F65AE7BF6F0A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5" creationId="{7340CD5A-470E-4068-BD58-C9AE2E1C76BE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6" creationId="{6A8CA983-792B-4E8C-82B0-31F6EAF05F05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7" creationId="{AB653535-E11A-497C-9BA1-4D4D59D497C5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8" creationId="{CB77BFC8-1B31-424B-951D-9B81A1B66B55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29" creationId="{AE99A1B7-423C-44B2-B700-5B1707D133BE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30" creationId="{CB48CE99-80DF-4250-A070-A2E4EE65DB07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31" creationId="{A77BB3E9-8B9C-45B7-80E4-DC60FE0CA685}"/>
          </ac:spMkLst>
        </pc:spChg>
        <pc:spChg chg="mod">
          <ac:chgData name="Melissa Houghton" userId="b46cf6e2bcae32b0" providerId="LiveId" clId="{A86AA8FB-381B-4AA4-A2D9-423F87989E5B}" dt="2021-10-23T07:22:26.997" v="2624" actId="207"/>
          <ac:spMkLst>
            <pc:docMk/>
            <pc:sldMk cId="3514183651" sldId="289"/>
            <ac:spMk id="32" creationId="{6821DD60-AEF2-4DB3-8832-6C60E5E3F441}"/>
          </ac:spMkLst>
        </pc:spChg>
        <pc:grpChg chg="mod">
          <ac:chgData name="Melissa Houghton" userId="b46cf6e2bcae32b0" providerId="LiveId" clId="{A86AA8FB-381B-4AA4-A2D9-423F87989E5B}" dt="2021-10-23T07:22:26.997" v="2624" actId="207"/>
          <ac:grpSpMkLst>
            <pc:docMk/>
            <pc:sldMk cId="3514183651" sldId="289"/>
            <ac:grpSpMk id="6" creationId="{EC495401-B545-46BB-A256-84BD50FF259D}"/>
          </ac:grpSpMkLst>
        </pc:grpChg>
      </pc:sldChg>
      <pc:sldChg chg="modSp add del">
        <pc:chgData name="Melissa Houghton" userId="b46cf6e2bcae32b0" providerId="LiveId" clId="{A86AA8FB-381B-4AA4-A2D9-423F87989E5B}" dt="2021-11-03T06:40:45.119" v="5250" actId="2696"/>
        <pc:sldMkLst>
          <pc:docMk/>
          <pc:sldMk cId="3286891670" sldId="290"/>
        </pc:sldMkLst>
        <pc:picChg chg="mod">
          <ac:chgData name="Melissa Houghton" userId="b46cf6e2bcae32b0" providerId="LiveId" clId="{A86AA8FB-381B-4AA4-A2D9-423F87989E5B}" dt="2021-10-23T06:53:01.994" v="2394" actId="14826"/>
          <ac:picMkLst>
            <pc:docMk/>
            <pc:sldMk cId="3286891670" sldId="290"/>
            <ac:picMk id="4" creationId="{6B0B644B-47CD-4168-B036-7EF05340E27B}"/>
          </ac:picMkLst>
        </pc:picChg>
      </pc:sldChg>
      <pc:sldChg chg="modSp add del">
        <pc:chgData name="Melissa Houghton" userId="b46cf6e2bcae32b0" providerId="LiveId" clId="{A86AA8FB-381B-4AA4-A2D9-423F87989E5B}" dt="2021-11-03T06:40:45.119" v="5250" actId="2696"/>
        <pc:sldMkLst>
          <pc:docMk/>
          <pc:sldMk cId="698637297" sldId="291"/>
        </pc:sldMkLst>
        <pc:picChg chg="mod">
          <ac:chgData name="Melissa Houghton" userId="b46cf6e2bcae32b0" providerId="LiveId" clId="{A86AA8FB-381B-4AA4-A2D9-423F87989E5B}" dt="2021-10-23T06:53:21.406" v="2396" actId="14826"/>
          <ac:picMkLst>
            <pc:docMk/>
            <pc:sldMk cId="698637297" sldId="291"/>
            <ac:picMk id="4" creationId="{6B0B644B-47CD-4168-B036-7EF05340E27B}"/>
          </ac:picMkLst>
        </pc:picChg>
      </pc:sldChg>
      <pc:sldChg chg="new del">
        <pc:chgData name="Melissa Houghton" userId="b46cf6e2bcae32b0" providerId="LiveId" clId="{A86AA8FB-381B-4AA4-A2D9-423F87989E5B}" dt="2021-10-23T06:53:36.389" v="2399" actId="47"/>
        <pc:sldMkLst>
          <pc:docMk/>
          <pc:sldMk cId="2441800062" sldId="292"/>
        </pc:sldMkLst>
      </pc:sldChg>
      <pc:sldChg chg="delSp modSp add del mod ord">
        <pc:chgData name="Melissa Houghton" userId="b46cf6e2bcae32b0" providerId="LiveId" clId="{A86AA8FB-381B-4AA4-A2D9-423F87989E5B}" dt="2021-11-03T06:40:45.119" v="5250" actId="2696"/>
        <pc:sldMkLst>
          <pc:docMk/>
          <pc:sldMk cId="1452404424" sldId="293"/>
        </pc:sldMkLst>
        <pc:spChg chg="mod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2" creationId="{5B146B97-732F-4A0A-A239-D69661443EEB}"/>
          </ac:spMkLst>
        </pc:spChg>
        <pc:spChg chg="del mod">
          <ac:chgData name="Melissa Houghton" userId="b46cf6e2bcae32b0" providerId="LiveId" clId="{A86AA8FB-381B-4AA4-A2D9-423F87989E5B}" dt="2021-10-23T06:56:59.385" v="2412" actId="478"/>
          <ac:spMkLst>
            <pc:docMk/>
            <pc:sldMk cId="1452404424" sldId="293"/>
            <ac:spMk id="5" creationId="{58B9A5D7-DC2D-4E33-A378-0F2AAB388F19}"/>
          </ac:spMkLst>
        </pc:spChg>
        <pc:spChg chg="mod topLvl">
          <ac:chgData name="Melissa Houghton" userId="b46cf6e2bcae32b0" providerId="LiveId" clId="{A86AA8FB-381B-4AA4-A2D9-423F87989E5B}" dt="2021-10-23T07:22:01.257" v="2622" actId="207"/>
          <ac:spMkLst>
            <pc:docMk/>
            <pc:sldMk cId="1452404424" sldId="293"/>
            <ac:spMk id="6" creationId="{793EB16F-5945-46AD-B997-238E756CA721}"/>
          </ac:spMkLst>
        </pc:spChg>
        <pc:spChg chg="mod topLvl">
          <ac:chgData name="Melissa Houghton" userId="b46cf6e2bcae32b0" providerId="LiveId" clId="{A86AA8FB-381B-4AA4-A2D9-423F87989E5B}" dt="2021-10-23T06:59:43.396" v="2427" actId="207"/>
          <ac:spMkLst>
            <pc:docMk/>
            <pc:sldMk cId="1452404424" sldId="293"/>
            <ac:spMk id="7" creationId="{F5943372-BB27-48C9-A62E-FC09E879057A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8" creationId="{76F88AFC-FE04-4BBA-8B6A-1D2FCE3AD99E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9" creationId="{F0A26A4D-C10D-4AAC-B3F5-4BA078BE3E53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10" creationId="{28271098-0475-48A5-BDF5-2354091B6CA1}"/>
          </ac:spMkLst>
        </pc:spChg>
        <pc:spChg chg="mod topLvl">
          <ac:chgData name="Melissa Houghton" userId="b46cf6e2bcae32b0" providerId="LiveId" clId="{A86AA8FB-381B-4AA4-A2D9-423F87989E5B}" dt="2021-10-23T06:59:43.396" v="2427" actId="207"/>
          <ac:spMkLst>
            <pc:docMk/>
            <pc:sldMk cId="1452404424" sldId="293"/>
            <ac:spMk id="11" creationId="{8D4B883F-2018-4A26-9831-9DF56642C6AB}"/>
          </ac:spMkLst>
        </pc:spChg>
        <pc:spChg chg="mod topLvl">
          <ac:chgData name="Melissa Houghton" userId="b46cf6e2bcae32b0" providerId="LiveId" clId="{A86AA8FB-381B-4AA4-A2D9-423F87989E5B}" dt="2021-10-23T06:59:43.396" v="2427" actId="207"/>
          <ac:spMkLst>
            <pc:docMk/>
            <pc:sldMk cId="1452404424" sldId="293"/>
            <ac:spMk id="12" creationId="{652DE70E-77DE-4F87-924E-80B423731EAB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13" creationId="{3304F070-E378-4E05-B5CD-D7D5391E8E00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14" creationId="{5EABBFA4-C2A3-4680-AF4D-584CBBCA32DA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15" creationId="{60BD9DAB-B8C1-433A-99A5-F0C45E330647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16" creationId="{97BE2768-E437-4715-ABF5-2415BCADC737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17" creationId="{4DC363E6-20D8-484C-AD20-340ED811BF07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18" creationId="{0EA8D779-3D53-4355-AAC3-FA697FB1B696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19" creationId="{5A7CB130-898E-4330-9633-458545858DE5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20" creationId="{C110E00F-2D35-4585-9D33-BB7CB45EE4C8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21" creationId="{23EC24E8-960E-4AA6-A114-DF8F1B1667B2}"/>
          </ac:spMkLst>
        </pc:spChg>
        <pc:spChg chg="mod topLvl">
          <ac:chgData name="Melissa Houghton" userId="b46cf6e2bcae32b0" providerId="LiveId" clId="{A86AA8FB-381B-4AA4-A2D9-423F87989E5B}" dt="2021-10-23T06:59:43.396" v="2427" actId="207"/>
          <ac:spMkLst>
            <pc:docMk/>
            <pc:sldMk cId="1452404424" sldId="293"/>
            <ac:spMk id="22" creationId="{55744935-A5F3-4F51-AA43-C1E5C611F221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23" creationId="{8BA6DA1E-BB3F-482D-9930-86151B73A22F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24" creationId="{BD43181C-25AF-420A-AE22-A27742AD85EB}"/>
          </ac:spMkLst>
        </pc:spChg>
        <pc:spChg chg="mod topLvl">
          <ac:chgData name="Melissa Houghton" userId="b46cf6e2bcae32b0" providerId="LiveId" clId="{A86AA8FB-381B-4AA4-A2D9-423F87989E5B}" dt="2021-10-23T06:58:53.765" v="2423" actId="207"/>
          <ac:spMkLst>
            <pc:docMk/>
            <pc:sldMk cId="1452404424" sldId="293"/>
            <ac:spMk id="25" creationId="{101980DA-FFFD-40DF-9DB5-4AD28AF28FA0}"/>
          </ac:spMkLst>
        </pc:spChg>
        <pc:spChg chg="mod topLvl">
          <ac:chgData name="Melissa Houghton" userId="b46cf6e2bcae32b0" providerId="LiveId" clId="{A86AA8FB-381B-4AA4-A2D9-423F87989E5B}" dt="2021-10-23T06:59:21.448" v="2426" actId="207"/>
          <ac:spMkLst>
            <pc:docMk/>
            <pc:sldMk cId="1452404424" sldId="293"/>
            <ac:spMk id="26" creationId="{0C8A3427-02C8-4C56-A1F0-DE4D5FA89D04}"/>
          </ac:spMkLst>
        </pc:spChg>
        <pc:spChg chg="mod topLvl">
          <ac:chgData name="Melissa Houghton" userId="b46cf6e2bcae32b0" providerId="LiveId" clId="{A86AA8FB-381B-4AA4-A2D9-423F87989E5B}" dt="2021-10-23T06:59:17.534" v="2425" actId="207"/>
          <ac:spMkLst>
            <pc:docMk/>
            <pc:sldMk cId="1452404424" sldId="293"/>
            <ac:spMk id="27" creationId="{443C8050-034C-4CA9-8703-A5C59E2F6347}"/>
          </ac:spMkLst>
        </pc:spChg>
        <pc:grpChg chg="del mod">
          <ac:chgData name="Melissa Houghton" userId="b46cf6e2bcae32b0" providerId="LiveId" clId="{A86AA8FB-381B-4AA4-A2D9-423F87989E5B}" dt="2021-10-23T06:57:43.238" v="2416" actId="165"/>
          <ac:grpSpMkLst>
            <pc:docMk/>
            <pc:sldMk cId="1452404424" sldId="293"/>
            <ac:grpSpMk id="3" creationId="{70992909-E75A-41A9-A484-E88581D4F28D}"/>
          </ac:grpSpMkLst>
        </pc:grpChg>
        <pc:picChg chg="del">
          <ac:chgData name="Melissa Houghton" userId="b46cf6e2bcae32b0" providerId="LiveId" clId="{A86AA8FB-381B-4AA4-A2D9-423F87989E5B}" dt="2021-10-23T06:56:52.737" v="2411" actId="27803"/>
          <ac:picMkLst>
            <pc:docMk/>
            <pc:sldMk cId="1452404424" sldId="293"/>
            <ac:picMk id="4" creationId="{6B0B644B-47CD-4168-B036-7EF05340E27B}"/>
          </ac:picMkLst>
        </pc:picChg>
      </pc:sldChg>
      <pc:sldChg chg="addSp delSp modSp add del mod">
        <pc:chgData name="Melissa Houghton" userId="b46cf6e2bcae32b0" providerId="LiveId" clId="{A86AA8FB-381B-4AA4-A2D9-423F87989E5B}" dt="2021-11-03T06:40:45.119" v="5250" actId="2696"/>
        <pc:sldMkLst>
          <pc:docMk/>
          <pc:sldMk cId="3496433605" sldId="294"/>
        </pc:sldMkLst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7" creationId="{0C525BCC-3108-4A3A-93F5-A08572DAC18D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8" creationId="{1DCD153F-DFAF-45BC-9DBA-6471683E42DA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9" creationId="{36D83BFE-040C-467C-BBC8-E377042A0E94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0" creationId="{54C5CF5A-3FCD-4884-816B-C8069C1B9DC8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1" creationId="{0CD7E8CD-0213-4850-8424-A04D8E241DB7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2" creationId="{CF93CBC6-F35C-4527-AF12-A421B73BE81A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3" creationId="{ADB73622-46D9-41B5-9B70-33A45846BF9D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4" creationId="{3D769F72-BF42-43CD-953B-661BDEACAF98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5" creationId="{1EF13082-135C-444F-B782-14949C90CE3E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6" creationId="{0B757EF7-A974-4590-B63E-6BA0D2F49EA5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7" creationId="{0C31B044-D66A-41F6-9F7C-DE70664F7F92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8" creationId="{05DB7163-A8CB-4932-9721-504281027807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19" creationId="{888BC787-CBC5-4697-96FD-86EEBD91F464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0" creationId="{D64A7CF9-1C0E-40E9-8ED7-5CD76B08D295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1" creationId="{3A39893F-9338-435E-BE11-33EE7DD7BBF8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2" creationId="{1253203A-2AC3-4F56-9750-5677225DC3C3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3" creationId="{B524C107-2FE9-4C74-9327-ABAA50DDE039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4" creationId="{13814378-C076-4716-90D0-F65AE7BF6F0A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5" creationId="{7340CD5A-470E-4068-BD58-C9AE2E1C76BE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6" creationId="{6A8CA983-792B-4E8C-82B0-31F6EAF05F05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7" creationId="{AB653535-E11A-497C-9BA1-4D4D59D497C5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8" creationId="{CB77BFC8-1B31-424B-951D-9B81A1B66B55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29" creationId="{AE99A1B7-423C-44B2-B700-5B1707D133BE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30" creationId="{CB48CE99-80DF-4250-A070-A2E4EE65DB07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31" creationId="{A77BB3E9-8B9C-45B7-80E4-DC60FE0CA685}"/>
          </ac:spMkLst>
        </pc:spChg>
        <pc:spChg chg="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32" creationId="{6821DD60-AEF2-4DB3-8832-6C60E5E3F441}"/>
          </ac:spMkLst>
        </pc:spChg>
        <pc:spChg chg="del">
          <ac:chgData name="Melissa Houghton" userId="b46cf6e2bcae32b0" providerId="LiveId" clId="{A86AA8FB-381B-4AA4-A2D9-423F87989E5B}" dt="2021-10-23T07:01:08.250" v="2431" actId="478"/>
          <ac:spMkLst>
            <pc:docMk/>
            <pc:sldMk cId="3496433605" sldId="294"/>
            <ac:spMk id="37" creationId="{C5C2AAB5-2710-47D7-B959-EA78D3E3C7A9}"/>
          </ac:spMkLst>
        </pc:spChg>
        <pc:spChg chg="add 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58" creationId="{B7C17A68-41A9-4EF4-8C53-75EE2975A906}"/>
          </ac:spMkLst>
        </pc:spChg>
        <pc:spChg chg="add 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59" creationId="{4B8632E8-5D1A-4261-A257-33BD34B267F1}"/>
          </ac:spMkLst>
        </pc:spChg>
        <pc:spChg chg="add 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60" creationId="{A9C7438A-09FC-4FD1-A6E5-E056A35607FF}"/>
          </ac:spMkLst>
        </pc:spChg>
        <pc:spChg chg="add mod">
          <ac:chgData name="Melissa Houghton" userId="b46cf6e2bcae32b0" providerId="LiveId" clId="{A86AA8FB-381B-4AA4-A2D9-423F87989E5B}" dt="2021-10-23T07:13:06.045" v="2528" actId="571"/>
          <ac:spMkLst>
            <pc:docMk/>
            <pc:sldMk cId="3496433605" sldId="294"/>
            <ac:spMk id="61" creationId="{B1EA8C13-0FA7-470B-A6E6-DC9D90244143}"/>
          </ac:spMkLst>
        </pc:spChg>
        <pc:grpChg chg="mod">
          <ac:chgData name="Melissa Houghton" userId="b46cf6e2bcae32b0" providerId="LiveId" clId="{A86AA8FB-381B-4AA4-A2D9-423F87989E5B}" dt="2021-10-23T07:13:06.045" v="2528" actId="571"/>
          <ac:grpSpMkLst>
            <pc:docMk/>
            <pc:sldMk cId="3496433605" sldId="294"/>
            <ac:grpSpMk id="6" creationId="{EC495401-B545-46BB-A256-84BD50FF259D}"/>
          </ac:grpSpMkLst>
        </pc:grpChg>
        <pc:grpChg chg="del">
          <ac:chgData name="Melissa Houghton" userId="b46cf6e2bcae32b0" providerId="LiveId" clId="{A86AA8FB-381B-4AA4-A2D9-423F87989E5B}" dt="2021-10-23T07:01:06.057" v="2430" actId="478"/>
          <ac:grpSpMkLst>
            <pc:docMk/>
            <pc:sldMk cId="3496433605" sldId="294"/>
            <ac:grpSpMk id="38" creationId="{95519489-C1CB-4750-9426-894663D1CE31}"/>
          </ac:grpSpMkLst>
        </pc:grpChg>
        <pc:grpChg chg="del">
          <ac:chgData name="Melissa Houghton" userId="b46cf6e2bcae32b0" providerId="LiveId" clId="{A86AA8FB-381B-4AA4-A2D9-423F87989E5B}" dt="2021-10-23T07:01:09.144" v="2432" actId="478"/>
          <ac:grpSpMkLst>
            <pc:docMk/>
            <pc:sldMk cId="3496433605" sldId="294"/>
            <ac:grpSpMk id="41" creationId="{BB77A41B-546E-466F-B445-674085C4F180}"/>
          </ac:grpSpMkLst>
        </pc:grpChg>
        <pc:grpChg chg="del">
          <ac:chgData name="Melissa Houghton" userId="b46cf6e2bcae32b0" providerId="LiveId" clId="{A86AA8FB-381B-4AA4-A2D9-423F87989E5B}" dt="2021-10-23T07:01:10.116" v="2433" actId="478"/>
          <ac:grpSpMkLst>
            <pc:docMk/>
            <pc:sldMk cId="3496433605" sldId="294"/>
            <ac:grpSpMk id="44" creationId="{C6599029-2094-4D55-9D33-900A7B715262}"/>
          </ac:grpSpMkLst>
        </pc:grpChg>
        <pc:picChg chg="del">
          <ac:chgData name="Melissa Houghton" userId="b46cf6e2bcae32b0" providerId="LiveId" clId="{A86AA8FB-381B-4AA4-A2D9-423F87989E5B}" dt="2021-10-23T07:01:04.974" v="2429" actId="478"/>
          <ac:picMkLst>
            <pc:docMk/>
            <pc:sldMk cId="3496433605" sldId="294"/>
            <ac:picMk id="57" creationId="{66D6A0D1-D2A0-408F-871A-C23E5AE4F089}"/>
          </ac:picMkLst>
        </pc:picChg>
      </pc:sldChg>
      <pc:sldChg chg="modSp add del ord">
        <pc:chgData name="Melissa Houghton" userId="b46cf6e2bcae32b0" providerId="LiveId" clId="{A86AA8FB-381B-4AA4-A2D9-423F87989E5B}" dt="2021-11-03T06:40:45.119" v="5250" actId="2696"/>
        <pc:sldMkLst>
          <pc:docMk/>
          <pc:sldMk cId="2958936855" sldId="295"/>
        </pc:sldMkLst>
        <pc:picChg chg="mod">
          <ac:chgData name="Melissa Houghton" userId="b46cf6e2bcae32b0" providerId="LiveId" clId="{A86AA8FB-381B-4AA4-A2D9-423F87989E5B}" dt="2021-10-23T07:14:47.117" v="2536" actId="14826"/>
          <ac:picMkLst>
            <pc:docMk/>
            <pc:sldMk cId="2958936855" sldId="295"/>
            <ac:picMk id="4" creationId="{6B0B644B-47CD-4168-B036-7EF05340E27B}"/>
          </ac:picMkLst>
        </pc:picChg>
      </pc:sldChg>
      <pc:sldChg chg="addSp delSp modSp add del mod ord">
        <pc:chgData name="Melissa Houghton" userId="b46cf6e2bcae32b0" providerId="LiveId" clId="{A86AA8FB-381B-4AA4-A2D9-423F87989E5B}" dt="2021-10-23T07:12:07.971" v="2524" actId="47"/>
        <pc:sldMkLst>
          <pc:docMk/>
          <pc:sldMk cId="3867881887" sldId="295"/>
        </pc:sldMkLst>
        <pc:spChg chg="mod">
          <ac:chgData name="Melissa Houghton" userId="b46cf6e2bcae32b0" providerId="LiveId" clId="{A86AA8FB-381B-4AA4-A2D9-423F87989E5B}" dt="2021-10-23T07:11:38.098" v="2523" actId="1035"/>
          <ac:spMkLst>
            <pc:docMk/>
            <pc:sldMk cId="3867881887" sldId="295"/>
            <ac:spMk id="6" creationId="{793EB16F-5945-46AD-B997-238E756CA721}"/>
          </ac:spMkLst>
        </pc:spChg>
        <pc:spChg chg="ord">
          <ac:chgData name="Melissa Houghton" userId="b46cf6e2bcae32b0" providerId="LiveId" clId="{A86AA8FB-381B-4AA4-A2D9-423F87989E5B}" dt="2021-10-23T07:05:54.909" v="2492" actId="171"/>
          <ac:spMkLst>
            <pc:docMk/>
            <pc:sldMk cId="3867881887" sldId="295"/>
            <ac:spMk id="24" creationId="{BD43181C-25AF-420A-AE22-A27742AD85EB}"/>
          </ac:spMkLst>
        </pc:spChg>
        <pc:spChg chg="mod">
          <ac:chgData name="Melissa Houghton" userId="b46cf6e2bcae32b0" providerId="LiveId" clId="{A86AA8FB-381B-4AA4-A2D9-423F87989E5B}" dt="2021-10-23T07:05:27.764" v="2491" actId="1076"/>
          <ac:spMkLst>
            <pc:docMk/>
            <pc:sldMk cId="3867881887" sldId="295"/>
            <ac:spMk id="25" creationId="{101980DA-FFFD-40DF-9DB5-4AD28AF28FA0}"/>
          </ac:spMkLst>
        </pc:spChg>
        <pc:spChg chg="mod">
          <ac:chgData name="Melissa Houghton" userId="b46cf6e2bcae32b0" providerId="LiveId" clId="{A86AA8FB-381B-4AA4-A2D9-423F87989E5B}" dt="2021-10-23T07:06:24.669" v="2495" actId="207"/>
          <ac:spMkLst>
            <pc:docMk/>
            <pc:sldMk cId="3867881887" sldId="295"/>
            <ac:spMk id="26" creationId="{0C8A3427-02C8-4C56-A1F0-DE4D5FA89D04}"/>
          </ac:spMkLst>
        </pc:spChg>
        <pc:spChg chg="mod ord">
          <ac:chgData name="Melissa Houghton" userId="b46cf6e2bcae32b0" providerId="LiveId" clId="{A86AA8FB-381B-4AA4-A2D9-423F87989E5B}" dt="2021-10-23T07:06:24.669" v="2495" actId="207"/>
          <ac:spMkLst>
            <pc:docMk/>
            <pc:sldMk cId="3867881887" sldId="295"/>
            <ac:spMk id="27" creationId="{443C8050-034C-4CA9-8703-A5C59E2F6347}"/>
          </ac:spMkLst>
        </pc:spChg>
        <pc:spChg chg="add del mod">
          <ac:chgData name="Melissa Houghton" userId="b46cf6e2bcae32b0" providerId="LiveId" clId="{A86AA8FB-381B-4AA4-A2D9-423F87989E5B}" dt="2021-10-23T07:04:51.012" v="2488" actId="478"/>
          <ac:spMkLst>
            <pc:docMk/>
            <pc:sldMk cId="3867881887" sldId="295"/>
            <ac:spMk id="29" creationId="{D512C0AB-1806-4A36-A611-9549749F6E07}"/>
          </ac:spMkLst>
        </pc:spChg>
        <pc:spChg chg="mod">
          <ac:chgData name="Melissa Houghton" userId="b46cf6e2bcae32b0" providerId="LiveId" clId="{A86AA8FB-381B-4AA4-A2D9-423F87989E5B}" dt="2021-10-23T07:04:42.479" v="2487"/>
          <ac:spMkLst>
            <pc:docMk/>
            <pc:sldMk cId="3867881887" sldId="295"/>
            <ac:spMk id="32" creationId="{DDCE65CD-5F68-4411-B3D0-37E1724D7E6C}"/>
          </ac:spMkLst>
        </pc:spChg>
        <pc:spChg chg="mod">
          <ac:chgData name="Melissa Houghton" userId="b46cf6e2bcae32b0" providerId="LiveId" clId="{A86AA8FB-381B-4AA4-A2D9-423F87989E5B}" dt="2021-10-23T07:04:42.479" v="2487"/>
          <ac:spMkLst>
            <pc:docMk/>
            <pc:sldMk cId="3867881887" sldId="295"/>
            <ac:spMk id="35" creationId="{215FD48F-B233-44C9-A00A-33BB905E8A88}"/>
          </ac:spMkLst>
        </pc:spChg>
        <pc:spChg chg="mod">
          <ac:chgData name="Melissa Houghton" userId="b46cf6e2bcae32b0" providerId="LiveId" clId="{A86AA8FB-381B-4AA4-A2D9-423F87989E5B}" dt="2021-10-23T07:04:42.479" v="2487"/>
          <ac:spMkLst>
            <pc:docMk/>
            <pc:sldMk cId="3867881887" sldId="295"/>
            <ac:spMk id="41" creationId="{A4B74574-DEFD-4253-B166-DCFB4FEA1F3F}"/>
          </ac:spMkLst>
        </pc:spChg>
        <pc:spChg chg="mod">
          <ac:chgData name="Melissa Houghton" userId="b46cf6e2bcae32b0" providerId="LiveId" clId="{A86AA8FB-381B-4AA4-A2D9-423F87989E5B}" dt="2021-10-23T07:04:42.479" v="2487"/>
          <ac:spMkLst>
            <pc:docMk/>
            <pc:sldMk cId="3867881887" sldId="295"/>
            <ac:spMk id="43" creationId="{E7875D64-DBD2-4A42-BE5C-9201250033F2}"/>
          </ac:spMkLst>
        </pc:spChg>
        <pc:spChg chg="mod">
          <ac:chgData name="Melissa Houghton" userId="b46cf6e2bcae32b0" providerId="LiveId" clId="{A86AA8FB-381B-4AA4-A2D9-423F87989E5B}" dt="2021-10-23T07:04:42.479" v="2487"/>
          <ac:spMkLst>
            <pc:docMk/>
            <pc:sldMk cId="3867881887" sldId="295"/>
            <ac:spMk id="44" creationId="{10C0739E-DE1D-42AC-B891-997ABF099382}"/>
          </ac:spMkLst>
        </pc:spChg>
        <pc:spChg chg="mod">
          <ac:chgData name="Melissa Houghton" userId="b46cf6e2bcae32b0" providerId="LiveId" clId="{A86AA8FB-381B-4AA4-A2D9-423F87989E5B}" dt="2021-10-23T07:04:42.479" v="2487"/>
          <ac:spMkLst>
            <pc:docMk/>
            <pc:sldMk cId="3867881887" sldId="295"/>
            <ac:spMk id="45" creationId="{FFC1AFB6-BF25-45D2-B872-EB5D7355B2A4}"/>
          </ac:spMkLst>
        </pc:spChg>
        <pc:spChg chg="mod">
          <ac:chgData name="Melissa Houghton" userId="b46cf6e2bcae32b0" providerId="LiveId" clId="{A86AA8FB-381B-4AA4-A2D9-423F87989E5B}" dt="2021-10-23T07:04:42.479" v="2487"/>
          <ac:spMkLst>
            <pc:docMk/>
            <pc:sldMk cId="3867881887" sldId="295"/>
            <ac:spMk id="46" creationId="{C4E00468-7EE4-419A-BC16-7EFF94C4934D}"/>
          </ac:spMkLst>
        </pc:spChg>
        <pc:spChg chg="mod">
          <ac:chgData name="Melissa Houghton" userId="b46cf6e2bcae32b0" providerId="LiveId" clId="{A86AA8FB-381B-4AA4-A2D9-423F87989E5B}" dt="2021-10-23T07:04:42.479" v="2487"/>
          <ac:spMkLst>
            <pc:docMk/>
            <pc:sldMk cId="3867881887" sldId="295"/>
            <ac:spMk id="47" creationId="{B144D709-A600-4AC5-94D3-653A808893B7}"/>
          </ac:spMkLst>
        </pc:spChg>
        <pc:spChg chg="mod">
          <ac:chgData name="Melissa Houghton" userId="b46cf6e2bcae32b0" providerId="LiveId" clId="{A86AA8FB-381B-4AA4-A2D9-423F87989E5B}" dt="2021-10-23T07:04:42.479" v="2487"/>
          <ac:spMkLst>
            <pc:docMk/>
            <pc:sldMk cId="3867881887" sldId="295"/>
            <ac:spMk id="48" creationId="{71106582-2171-42C9-BB92-ECA9B97119AC}"/>
          </ac:spMkLst>
        </pc:spChg>
        <pc:spChg chg="add del mod">
          <ac:chgData name="Melissa Houghton" userId="b46cf6e2bcae32b0" providerId="LiveId" clId="{A86AA8FB-381B-4AA4-A2D9-423F87989E5B}" dt="2021-10-23T07:04:51.012" v="2488" actId="478"/>
          <ac:spMkLst>
            <pc:docMk/>
            <pc:sldMk cId="3867881887" sldId="295"/>
            <ac:spMk id="50" creationId="{845BEAC2-B34E-4DD6-BE9D-58D798130802}"/>
          </ac:spMkLst>
        </pc:spChg>
        <pc:spChg chg="add mod ord">
          <ac:chgData name="Melissa Houghton" userId="b46cf6e2bcae32b0" providerId="LiveId" clId="{A86AA8FB-381B-4AA4-A2D9-423F87989E5B}" dt="2021-10-23T07:07:33.699" v="2500" actId="1076"/>
          <ac:spMkLst>
            <pc:docMk/>
            <pc:sldMk cId="3867881887" sldId="295"/>
            <ac:spMk id="51" creationId="{65AAE013-AA4A-4FAB-A4E2-76420BCBDEBC}"/>
          </ac:spMkLst>
        </pc:spChg>
        <pc:spChg chg="mod">
          <ac:chgData name="Melissa Houghton" userId="b46cf6e2bcae32b0" providerId="LiveId" clId="{A86AA8FB-381B-4AA4-A2D9-423F87989E5B}" dt="2021-10-23T07:09:05.082" v="2510" actId="122"/>
          <ac:spMkLst>
            <pc:docMk/>
            <pc:sldMk cId="3867881887" sldId="295"/>
            <ac:spMk id="54" creationId="{396D5A1B-0E13-4D3C-BF6B-1C776503120A}"/>
          </ac:spMkLst>
        </pc:spChg>
        <pc:spChg chg="mod">
          <ac:chgData name="Melissa Houghton" userId="b46cf6e2bcae32b0" providerId="LiveId" clId="{A86AA8FB-381B-4AA4-A2D9-423F87989E5B}" dt="2021-10-23T07:09:10.678" v="2512" actId="122"/>
          <ac:spMkLst>
            <pc:docMk/>
            <pc:sldMk cId="3867881887" sldId="295"/>
            <ac:spMk id="57" creationId="{3FF18263-F404-4F7A-A490-0A793187DC7C}"/>
          </ac:spMkLst>
        </pc:spChg>
        <pc:spChg chg="mod">
          <ac:chgData name="Melissa Houghton" userId="b46cf6e2bcae32b0" providerId="LiveId" clId="{A86AA8FB-381B-4AA4-A2D9-423F87989E5B}" dt="2021-10-23T07:04:59.148" v="2489"/>
          <ac:spMkLst>
            <pc:docMk/>
            <pc:sldMk cId="3867881887" sldId="295"/>
            <ac:spMk id="63" creationId="{0DB76476-282D-463D-8647-61844C217193}"/>
          </ac:spMkLst>
        </pc:spChg>
        <pc:spChg chg="mod">
          <ac:chgData name="Melissa Houghton" userId="b46cf6e2bcae32b0" providerId="LiveId" clId="{A86AA8FB-381B-4AA4-A2D9-423F87989E5B}" dt="2021-10-23T07:04:59.148" v="2489"/>
          <ac:spMkLst>
            <pc:docMk/>
            <pc:sldMk cId="3867881887" sldId="295"/>
            <ac:spMk id="65" creationId="{E695EBE2-B6FE-4863-8442-54FF17D3D2D6}"/>
          </ac:spMkLst>
        </pc:spChg>
        <pc:spChg chg="mod">
          <ac:chgData name="Melissa Houghton" userId="b46cf6e2bcae32b0" providerId="LiveId" clId="{A86AA8FB-381B-4AA4-A2D9-423F87989E5B}" dt="2021-10-23T07:04:59.148" v="2489"/>
          <ac:spMkLst>
            <pc:docMk/>
            <pc:sldMk cId="3867881887" sldId="295"/>
            <ac:spMk id="66" creationId="{EC2EE2E6-46E0-48E0-AB41-ECE6BA61DA6C}"/>
          </ac:spMkLst>
        </pc:spChg>
        <pc:spChg chg="mod">
          <ac:chgData name="Melissa Houghton" userId="b46cf6e2bcae32b0" providerId="LiveId" clId="{A86AA8FB-381B-4AA4-A2D9-423F87989E5B}" dt="2021-10-23T07:04:59.148" v="2489"/>
          <ac:spMkLst>
            <pc:docMk/>
            <pc:sldMk cId="3867881887" sldId="295"/>
            <ac:spMk id="67" creationId="{2F0DEE91-ECB0-4980-A17D-CB001D7D173E}"/>
          </ac:spMkLst>
        </pc:spChg>
        <pc:spChg chg="mod">
          <ac:chgData name="Melissa Houghton" userId="b46cf6e2bcae32b0" providerId="LiveId" clId="{A86AA8FB-381B-4AA4-A2D9-423F87989E5B}" dt="2021-10-23T07:04:59.148" v="2489"/>
          <ac:spMkLst>
            <pc:docMk/>
            <pc:sldMk cId="3867881887" sldId="295"/>
            <ac:spMk id="68" creationId="{2BA82E94-B9E7-4F1E-88A3-B81AFCA2A3F9}"/>
          </ac:spMkLst>
        </pc:spChg>
        <pc:spChg chg="mod">
          <ac:chgData name="Melissa Houghton" userId="b46cf6e2bcae32b0" providerId="LiveId" clId="{A86AA8FB-381B-4AA4-A2D9-423F87989E5B}" dt="2021-10-23T07:04:59.148" v="2489"/>
          <ac:spMkLst>
            <pc:docMk/>
            <pc:sldMk cId="3867881887" sldId="295"/>
            <ac:spMk id="69" creationId="{A95526B5-5F65-4630-9F46-2ABEEC6261C9}"/>
          </ac:spMkLst>
        </pc:spChg>
        <pc:spChg chg="mod">
          <ac:chgData name="Melissa Houghton" userId="b46cf6e2bcae32b0" providerId="LiveId" clId="{A86AA8FB-381B-4AA4-A2D9-423F87989E5B}" dt="2021-10-23T07:04:59.148" v="2489"/>
          <ac:spMkLst>
            <pc:docMk/>
            <pc:sldMk cId="3867881887" sldId="295"/>
            <ac:spMk id="70" creationId="{1ECA1F1C-0935-4867-8AF6-75E50E4AC6CB}"/>
          </ac:spMkLst>
        </pc:spChg>
        <pc:grpChg chg="add del mod">
          <ac:chgData name="Melissa Houghton" userId="b46cf6e2bcae32b0" providerId="LiveId" clId="{A86AA8FB-381B-4AA4-A2D9-423F87989E5B}" dt="2021-10-23T07:04:51.012" v="2488" actId="478"/>
          <ac:grpSpMkLst>
            <pc:docMk/>
            <pc:sldMk cId="3867881887" sldId="295"/>
            <ac:grpSpMk id="30" creationId="{5B482D9E-85DF-4432-9122-F8575FB3C0CE}"/>
          </ac:grpSpMkLst>
        </pc:grpChg>
        <pc:grpChg chg="add del mod">
          <ac:chgData name="Melissa Houghton" userId="b46cf6e2bcae32b0" providerId="LiveId" clId="{A86AA8FB-381B-4AA4-A2D9-423F87989E5B}" dt="2021-10-23T07:04:51.012" v="2488" actId="478"/>
          <ac:grpSpMkLst>
            <pc:docMk/>
            <pc:sldMk cId="3867881887" sldId="295"/>
            <ac:grpSpMk id="33" creationId="{9F28843D-5AE7-4DC0-AB83-7A43FD689E1D}"/>
          </ac:grpSpMkLst>
        </pc:grpChg>
        <pc:grpChg chg="add del mod">
          <ac:chgData name="Melissa Houghton" userId="b46cf6e2bcae32b0" providerId="LiveId" clId="{A86AA8FB-381B-4AA4-A2D9-423F87989E5B}" dt="2021-10-23T07:04:51.012" v="2488" actId="478"/>
          <ac:grpSpMkLst>
            <pc:docMk/>
            <pc:sldMk cId="3867881887" sldId="295"/>
            <ac:grpSpMk id="36" creationId="{DE538CA4-D165-4A09-BF61-611ECFC7A2F6}"/>
          </ac:grpSpMkLst>
        </pc:grpChg>
        <pc:grpChg chg="mod">
          <ac:chgData name="Melissa Houghton" userId="b46cf6e2bcae32b0" providerId="LiveId" clId="{A86AA8FB-381B-4AA4-A2D9-423F87989E5B}" dt="2021-10-23T07:04:42.479" v="2487"/>
          <ac:grpSpMkLst>
            <pc:docMk/>
            <pc:sldMk cId="3867881887" sldId="295"/>
            <ac:grpSpMk id="37" creationId="{AAC7941D-E5B0-4E4C-95CA-663510CFC067}"/>
          </ac:grpSpMkLst>
        </pc:grpChg>
        <pc:grpChg chg="mod">
          <ac:chgData name="Melissa Houghton" userId="b46cf6e2bcae32b0" providerId="LiveId" clId="{A86AA8FB-381B-4AA4-A2D9-423F87989E5B}" dt="2021-10-23T07:04:42.479" v="2487"/>
          <ac:grpSpMkLst>
            <pc:docMk/>
            <pc:sldMk cId="3867881887" sldId="295"/>
            <ac:grpSpMk id="38" creationId="{82A7C682-858B-4CFE-96B1-F05081E3FA3A}"/>
          </ac:grpSpMkLst>
        </pc:grpChg>
        <pc:grpChg chg="mod">
          <ac:chgData name="Melissa Houghton" userId="b46cf6e2bcae32b0" providerId="LiveId" clId="{A86AA8FB-381B-4AA4-A2D9-423F87989E5B}" dt="2021-10-23T07:04:42.479" v="2487"/>
          <ac:grpSpMkLst>
            <pc:docMk/>
            <pc:sldMk cId="3867881887" sldId="295"/>
            <ac:grpSpMk id="39" creationId="{D90A7DFE-FE41-4570-9B5E-8EAACAC746AC}"/>
          </ac:grpSpMkLst>
        </pc:grpChg>
        <pc:grpChg chg="mod">
          <ac:chgData name="Melissa Houghton" userId="b46cf6e2bcae32b0" providerId="LiveId" clId="{A86AA8FB-381B-4AA4-A2D9-423F87989E5B}" dt="2021-10-23T07:04:42.479" v="2487"/>
          <ac:grpSpMkLst>
            <pc:docMk/>
            <pc:sldMk cId="3867881887" sldId="295"/>
            <ac:grpSpMk id="40" creationId="{1A0B9DD0-DC55-48A1-941B-A6A939DA72E6}"/>
          </ac:grpSpMkLst>
        </pc:grpChg>
        <pc:grpChg chg="add mod">
          <ac:chgData name="Melissa Houghton" userId="b46cf6e2bcae32b0" providerId="LiveId" clId="{A86AA8FB-381B-4AA4-A2D9-423F87989E5B}" dt="2021-10-23T07:09:43.853" v="2513" actId="1076"/>
          <ac:grpSpMkLst>
            <pc:docMk/>
            <pc:sldMk cId="3867881887" sldId="295"/>
            <ac:grpSpMk id="52" creationId="{8BF0800D-1FF0-4224-BE79-9A113C7B642F}"/>
          </ac:grpSpMkLst>
        </pc:grpChg>
        <pc:grpChg chg="add mod">
          <ac:chgData name="Melissa Houghton" userId="b46cf6e2bcae32b0" providerId="LiveId" clId="{A86AA8FB-381B-4AA4-A2D9-423F87989E5B}" dt="2021-10-23T07:10:37.502" v="2517" actId="1076"/>
          <ac:grpSpMkLst>
            <pc:docMk/>
            <pc:sldMk cId="3867881887" sldId="295"/>
            <ac:grpSpMk id="55" creationId="{08816012-3794-4244-88C2-97740FDEC486}"/>
          </ac:grpSpMkLst>
        </pc:grpChg>
        <pc:grpChg chg="add mod">
          <ac:chgData name="Melissa Houghton" userId="b46cf6e2bcae32b0" providerId="LiveId" clId="{A86AA8FB-381B-4AA4-A2D9-423F87989E5B}" dt="2021-10-23T07:11:30.115" v="2522" actId="1076"/>
          <ac:grpSpMkLst>
            <pc:docMk/>
            <pc:sldMk cId="3867881887" sldId="295"/>
            <ac:grpSpMk id="58" creationId="{978764DF-C0D0-4CE1-8AAA-1A8CB9AC719B}"/>
          </ac:grpSpMkLst>
        </pc:grpChg>
        <pc:grpChg chg="mod">
          <ac:chgData name="Melissa Houghton" userId="b46cf6e2bcae32b0" providerId="LiveId" clId="{A86AA8FB-381B-4AA4-A2D9-423F87989E5B}" dt="2021-10-23T07:04:59.148" v="2489"/>
          <ac:grpSpMkLst>
            <pc:docMk/>
            <pc:sldMk cId="3867881887" sldId="295"/>
            <ac:grpSpMk id="59" creationId="{A6C23AC5-60E4-4FE4-91C1-8AA8A336DA14}"/>
          </ac:grpSpMkLst>
        </pc:grpChg>
        <pc:grpChg chg="mod">
          <ac:chgData name="Melissa Houghton" userId="b46cf6e2bcae32b0" providerId="LiveId" clId="{A86AA8FB-381B-4AA4-A2D9-423F87989E5B}" dt="2021-10-23T07:04:59.148" v="2489"/>
          <ac:grpSpMkLst>
            <pc:docMk/>
            <pc:sldMk cId="3867881887" sldId="295"/>
            <ac:grpSpMk id="60" creationId="{38CDEBE5-979E-468A-83C5-A0A69E28DD26}"/>
          </ac:grpSpMkLst>
        </pc:grpChg>
        <pc:grpChg chg="mod">
          <ac:chgData name="Melissa Houghton" userId="b46cf6e2bcae32b0" providerId="LiveId" clId="{A86AA8FB-381B-4AA4-A2D9-423F87989E5B}" dt="2021-10-23T07:04:59.148" v="2489"/>
          <ac:grpSpMkLst>
            <pc:docMk/>
            <pc:sldMk cId="3867881887" sldId="295"/>
            <ac:grpSpMk id="61" creationId="{FFAB2E2E-8DE2-414C-95B9-C8F5C3B400FC}"/>
          </ac:grpSpMkLst>
        </pc:grpChg>
        <pc:grpChg chg="mod">
          <ac:chgData name="Melissa Houghton" userId="b46cf6e2bcae32b0" providerId="LiveId" clId="{A86AA8FB-381B-4AA4-A2D9-423F87989E5B}" dt="2021-10-23T07:04:59.148" v="2489"/>
          <ac:grpSpMkLst>
            <pc:docMk/>
            <pc:sldMk cId="3867881887" sldId="295"/>
            <ac:grpSpMk id="62" creationId="{8EF0D337-8C79-45AB-90D1-69524EC11D80}"/>
          </ac:grpSpMkLst>
        </pc:grpChg>
        <pc:picChg chg="add del mod">
          <ac:chgData name="Melissa Houghton" userId="b46cf6e2bcae32b0" providerId="LiveId" clId="{A86AA8FB-381B-4AA4-A2D9-423F87989E5B}" dt="2021-10-23T07:04:51.012" v="2488" actId="478"/>
          <ac:picMkLst>
            <pc:docMk/>
            <pc:sldMk cId="3867881887" sldId="295"/>
            <ac:picMk id="28" creationId="{E8B56D84-8727-43F3-B7EE-D4612D97F110}"/>
          </ac:picMkLst>
        </pc:picChg>
        <pc:picChg chg="mod">
          <ac:chgData name="Melissa Houghton" userId="b46cf6e2bcae32b0" providerId="LiveId" clId="{A86AA8FB-381B-4AA4-A2D9-423F87989E5B}" dt="2021-10-23T07:04:42.479" v="2487"/>
          <ac:picMkLst>
            <pc:docMk/>
            <pc:sldMk cId="3867881887" sldId="295"/>
            <ac:picMk id="31" creationId="{ACD47A5D-2BAD-4A7C-96B9-75190B537EA1}"/>
          </ac:picMkLst>
        </pc:picChg>
        <pc:picChg chg="mod">
          <ac:chgData name="Melissa Houghton" userId="b46cf6e2bcae32b0" providerId="LiveId" clId="{A86AA8FB-381B-4AA4-A2D9-423F87989E5B}" dt="2021-10-23T07:04:42.479" v="2487"/>
          <ac:picMkLst>
            <pc:docMk/>
            <pc:sldMk cId="3867881887" sldId="295"/>
            <ac:picMk id="34" creationId="{95DEF2CA-5FA7-40E0-A374-E6CB65877BA5}"/>
          </ac:picMkLst>
        </pc:picChg>
        <pc:picChg chg="mod">
          <ac:chgData name="Melissa Houghton" userId="b46cf6e2bcae32b0" providerId="LiveId" clId="{A86AA8FB-381B-4AA4-A2D9-423F87989E5B}" dt="2021-10-23T07:04:42.479" v="2487"/>
          <ac:picMkLst>
            <pc:docMk/>
            <pc:sldMk cId="3867881887" sldId="295"/>
            <ac:picMk id="42" creationId="{3DE212C6-32B6-47C1-A35C-A510E95ECB85}"/>
          </ac:picMkLst>
        </pc:picChg>
        <pc:picChg chg="add del mod">
          <ac:chgData name="Melissa Houghton" userId="b46cf6e2bcae32b0" providerId="LiveId" clId="{A86AA8FB-381B-4AA4-A2D9-423F87989E5B}" dt="2021-10-23T07:04:51.012" v="2488" actId="478"/>
          <ac:picMkLst>
            <pc:docMk/>
            <pc:sldMk cId="3867881887" sldId="295"/>
            <ac:picMk id="49" creationId="{525378C4-EC1C-4508-8220-E28EDBFEC318}"/>
          </ac:picMkLst>
        </pc:picChg>
        <pc:picChg chg="mod">
          <ac:chgData name="Melissa Houghton" userId="b46cf6e2bcae32b0" providerId="LiveId" clId="{A86AA8FB-381B-4AA4-A2D9-423F87989E5B}" dt="2021-10-23T07:10:20.501" v="2515" actId="1076"/>
          <ac:picMkLst>
            <pc:docMk/>
            <pc:sldMk cId="3867881887" sldId="295"/>
            <ac:picMk id="53" creationId="{78999ADC-536F-4720-8305-9F73303FED2D}"/>
          </ac:picMkLst>
        </pc:picChg>
        <pc:picChg chg="mod">
          <ac:chgData name="Melissa Houghton" userId="b46cf6e2bcae32b0" providerId="LiveId" clId="{A86AA8FB-381B-4AA4-A2D9-423F87989E5B}" dt="2021-10-23T07:11:16.946" v="2521" actId="1076"/>
          <ac:picMkLst>
            <pc:docMk/>
            <pc:sldMk cId="3867881887" sldId="295"/>
            <ac:picMk id="56" creationId="{D0C9A2C4-D3C7-4F89-BF21-E0D360B735FE}"/>
          </ac:picMkLst>
        </pc:picChg>
        <pc:picChg chg="mod">
          <ac:chgData name="Melissa Houghton" userId="b46cf6e2bcae32b0" providerId="LiveId" clId="{A86AA8FB-381B-4AA4-A2D9-423F87989E5B}" dt="2021-10-23T07:04:59.148" v="2489"/>
          <ac:picMkLst>
            <pc:docMk/>
            <pc:sldMk cId="3867881887" sldId="295"/>
            <ac:picMk id="64" creationId="{485307E5-60F6-41BD-948A-67157D29103E}"/>
          </ac:picMkLst>
        </pc:picChg>
        <pc:picChg chg="add mod ord">
          <ac:chgData name="Melissa Houghton" userId="b46cf6e2bcae32b0" providerId="LiveId" clId="{A86AA8FB-381B-4AA4-A2D9-423F87989E5B}" dt="2021-10-23T07:08:33.736" v="2504" actId="1076"/>
          <ac:picMkLst>
            <pc:docMk/>
            <pc:sldMk cId="3867881887" sldId="295"/>
            <ac:picMk id="71" creationId="{E2758309-DF7A-4805-9595-8F557575C566}"/>
          </ac:picMkLst>
        </pc:picChg>
      </pc:sldChg>
      <pc:sldChg chg="delSp modSp add del mod ord">
        <pc:chgData name="Melissa Houghton" userId="b46cf6e2bcae32b0" providerId="LiveId" clId="{A86AA8FB-381B-4AA4-A2D9-423F87989E5B}" dt="2021-11-03T06:40:45.119" v="5250" actId="2696"/>
        <pc:sldMkLst>
          <pc:docMk/>
          <pc:sldMk cId="763439667" sldId="296"/>
        </pc:sldMkLst>
        <pc:spChg chg="mod">
          <ac:chgData name="Melissa Houghton" userId="b46cf6e2bcae32b0" providerId="LiveId" clId="{A86AA8FB-381B-4AA4-A2D9-423F87989E5B}" dt="2021-10-23T07:16:38.061" v="2546" actId="207"/>
          <ac:spMkLst>
            <pc:docMk/>
            <pc:sldMk cId="763439667" sldId="296"/>
            <ac:spMk id="2" creationId="{5B146B97-732F-4A0A-A239-D69661443EEB}"/>
          </ac:spMkLst>
        </pc:spChg>
        <pc:spChg chg="del mod">
          <ac:chgData name="Melissa Houghton" userId="b46cf6e2bcae32b0" providerId="LiveId" clId="{A86AA8FB-381B-4AA4-A2D9-423F87989E5B}" dt="2021-10-23T07:15:36.817" v="2540" actId="478"/>
          <ac:spMkLst>
            <pc:docMk/>
            <pc:sldMk cId="763439667" sldId="296"/>
            <ac:spMk id="5" creationId="{F678B38C-B4BF-4DFF-9F84-7EC96829447A}"/>
          </ac:spMkLst>
        </pc:spChg>
        <pc:spChg chg="mod topLvl">
          <ac:chgData name="Melissa Houghton" userId="b46cf6e2bcae32b0" providerId="LiveId" clId="{A86AA8FB-381B-4AA4-A2D9-423F87989E5B}" dt="2021-10-23T07:23:09.921" v="2674" actId="207"/>
          <ac:spMkLst>
            <pc:docMk/>
            <pc:sldMk cId="763439667" sldId="296"/>
            <ac:spMk id="6" creationId="{2C69DBD3-96FA-4F9E-AD5E-B4E4257C86AB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7" creationId="{F2DBF4A4-E3BB-481B-AA24-49E8A643F2BE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8" creationId="{80DBB0B7-C836-4303-9B1D-379A93496E98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9" creationId="{C90EF4CE-E5C9-4C99-AC51-D0EB9ED79DAF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0" creationId="{78B1EA4F-D064-495B-B095-F208F0CAE365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1" creationId="{F3F4F413-9935-4FED-A188-5EDDCC59B005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2" creationId="{0F0D56D5-FB69-40E0-B17F-A9D8E1794BF7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3" creationId="{A0F0DD37-BFB2-4B93-8BC5-CD7CBB3B57F6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4" creationId="{B749C140-C8CF-4A50-8542-34D626F760A4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5" creationId="{8C5CF2D8-100C-4306-80F9-3D6A7BF75B9B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6" creationId="{0DC5282F-60E8-41E9-AEA3-D31D1FCBB647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7" creationId="{7AC0FC94-4BC4-47F1-BF51-E0CF15564EDA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8" creationId="{86A22F49-4CD2-40E3-8380-4E3AB9F5ABF7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19" creationId="{B9FE6007-2FEC-4494-949A-1D729910AB32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20" creationId="{0857088D-A21F-4EA1-917B-9E359EE0BA53}"/>
          </ac:spMkLst>
        </pc:spChg>
        <pc:spChg chg="mod topLvl">
          <ac:chgData name="Melissa Houghton" userId="b46cf6e2bcae32b0" providerId="LiveId" clId="{A86AA8FB-381B-4AA4-A2D9-423F87989E5B}" dt="2021-10-23T07:16:01.329" v="2542" actId="165"/>
          <ac:spMkLst>
            <pc:docMk/>
            <pc:sldMk cId="763439667" sldId="296"/>
            <ac:spMk id="21" creationId="{9BF17755-9972-45F0-9020-92B14143C6A8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22" creationId="{9A1AA2F8-E49A-4C88-93F8-EE9E250D5945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23" creationId="{56983D3D-2153-4F6C-999F-38529D32F206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24" creationId="{111B0BEE-4387-4EAE-A3FF-93B132C98EAA}"/>
          </ac:spMkLst>
        </pc:spChg>
        <pc:spChg chg="mod topLvl">
          <ac:chgData name="Melissa Houghton" userId="b46cf6e2bcae32b0" providerId="LiveId" clId="{A86AA8FB-381B-4AA4-A2D9-423F87989E5B}" dt="2021-10-23T07:16:21.974" v="2545" actId="207"/>
          <ac:spMkLst>
            <pc:docMk/>
            <pc:sldMk cId="763439667" sldId="296"/>
            <ac:spMk id="25" creationId="{2AE1579D-AEE2-4057-84C2-A2C0785C15C8}"/>
          </ac:spMkLst>
        </pc:spChg>
        <pc:spChg chg="mod topLvl">
          <ac:chgData name="Melissa Houghton" userId="b46cf6e2bcae32b0" providerId="LiveId" clId="{A86AA8FB-381B-4AA4-A2D9-423F87989E5B}" dt="2021-10-23T07:16:52.278" v="2547" actId="207"/>
          <ac:spMkLst>
            <pc:docMk/>
            <pc:sldMk cId="763439667" sldId="296"/>
            <ac:spMk id="26" creationId="{DCCC670C-2DA4-422A-9CD9-C1FE0BB401E7}"/>
          </ac:spMkLst>
        </pc:spChg>
        <pc:spChg chg="mod topLvl">
          <ac:chgData name="Melissa Houghton" userId="b46cf6e2bcae32b0" providerId="LiveId" clId="{A86AA8FB-381B-4AA4-A2D9-423F87989E5B}" dt="2021-10-23T07:17:22.915" v="2548" actId="207"/>
          <ac:spMkLst>
            <pc:docMk/>
            <pc:sldMk cId="763439667" sldId="296"/>
            <ac:spMk id="27" creationId="{8A6B9D1E-B52B-4039-AB44-A3DE5F777D15}"/>
          </ac:spMkLst>
        </pc:spChg>
        <pc:grpChg chg="del mod">
          <ac:chgData name="Melissa Houghton" userId="b46cf6e2bcae32b0" providerId="LiveId" clId="{A86AA8FB-381B-4AA4-A2D9-423F87989E5B}" dt="2021-10-23T07:16:01.329" v="2542" actId="165"/>
          <ac:grpSpMkLst>
            <pc:docMk/>
            <pc:sldMk cId="763439667" sldId="296"/>
            <ac:grpSpMk id="3" creationId="{66674EE3-DB31-4466-AF1B-37412C7EB9E3}"/>
          </ac:grpSpMkLst>
        </pc:grpChg>
        <pc:picChg chg="del">
          <ac:chgData name="Melissa Houghton" userId="b46cf6e2bcae32b0" providerId="LiveId" clId="{A86AA8FB-381B-4AA4-A2D9-423F87989E5B}" dt="2021-10-23T07:14:55.020" v="2538" actId="27803"/>
          <ac:picMkLst>
            <pc:docMk/>
            <pc:sldMk cId="763439667" sldId="296"/>
            <ac:picMk id="4" creationId="{6B0B644B-47CD-4168-B036-7EF05340E27B}"/>
          </ac:picMkLst>
        </pc:picChg>
      </pc:sldChg>
      <pc:sldChg chg="addSp modSp add mod">
        <pc:chgData name="Melissa Houghton" userId="b46cf6e2bcae32b0" providerId="LiveId" clId="{A86AA8FB-381B-4AA4-A2D9-423F87989E5B}" dt="2021-10-23T07:27:53.774" v="2702" actId="1038"/>
        <pc:sldMkLst>
          <pc:docMk/>
          <pc:sldMk cId="313811381" sldId="297"/>
        </pc:sldMkLst>
        <pc:spChg chg="mod">
          <ac:chgData name="Melissa Houghton" userId="b46cf6e2bcae32b0" providerId="LiveId" clId="{A86AA8FB-381B-4AA4-A2D9-423F87989E5B}" dt="2021-10-23T07:25:08.454" v="2687" actId="1076"/>
          <ac:spMkLst>
            <pc:docMk/>
            <pc:sldMk cId="313811381" sldId="297"/>
            <ac:spMk id="6" creationId="{793EB16F-5945-46AD-B997-238E756CA721}"/>
          </ac:spMkLst>
        </pc:spChg>
        <pc:spChg chg="mod">
          <ac:chgData name="Melissa Houghton" userId="b46cf6e2bcae32b0" providerId="LiveId" clId="{A86AA8FB-381B-4AA4-A2D9-423F87989E5B}" dt="2021-10-23T07:27:17.881" v="2696" actId="1076"/>
          <ac:spMkLst>
            <pc:docMk/>
            <pc:sldMk cId="313811381" sldId="297"/>
            <ac:spMk id="25" creationId="{101980DA-FFFD-40DF-9DB5-4AD28AF28FA0}"/>
          </ac:spMkLst>
        </pc:spChg>
        <pc:spChg chg="mod">
          <ac:chgData name="Melissa Houghton" userId="b46cf6e2bcae32b0" providerId="LiveId" clId="{A86AA8FB-381B-4AA4-A2D9-423F87989E5B}" dt="2021-10-23T07:27:17.881" v="2696" actId="1076"/>
          <ac:spMkLst>
            <pc:docMk/>
            <pc:sldMk cId="313811381" sldId="297"/>
            <ac:spMk id="27" creationId="{443C8050-034C-4CA9-8703-A5C59E2F6347}"/>
          </ac:spMkLst>
        </pc:spChg>
        <pc:spChg chg="add mod">
          <ac:chgData name="Melissa Houghton" userId="b46cf6e2bcae32b0" providerId="LiveId" clId="{A86AA8FB-381B-4AA4-A2D9-423F87989E5B}" dt="2021-10-23T07:25:47.615" v="2691" actId="1076"/>
          <ac:spMkLst>
            <pc:docMk/>
            <pc:sldMk cId="313811381" sldId="297"/>
            <ac:spMk id="28" creationId="{2BCEC92D-C8EB-4D36-9661-7CF0BA55E1D0}"/>
          </ac:spMkLst>
        </pc:spChg>
        <pc:spChg chg="mod">
          <ac:chgData name="Melissa Houghton" userId="b46cf6e2bcae32b0" providerId="LiveId" clId="{A86AA8FB-381B-4AA4-A2D9-423F87989E5B}" dt="2021-10-23T07:24:47.270" v="2681" actId="122"/>
          <ac:spMkLst>
            <pc:docMk/>
            <pc:sldMk cId="313811381" sldId="297"/>
            <ac:spMk id="31" creationId="{0ABC0261-7CA1-443D-90C9-6160D5634798}"/>
          </ac:spMkLst>
        </pc:spChg>
        <pc:spChg chg="mod">
          <ac:chgData name="Melissa Houghton" userId="b46cf6e2bcae32b0" providerId="LiveId" clId="{A86AA8FB-381B-4AA4-A2D9-423F87989E5B}" dt="2021-10-23T07:24:52.445" v="2683" actId="122"/>
          <ac:spMkLst>
            <pc:docMk/>
            <pc:sldMk cId="313811381" sldId="297"/>
            <ac:spMk id="34" creationId="{EBDB8B85-9FDC-4FE7-9774-B29E7F0252D3}"/>
          </ac:spMkLst>
        </pc:spChg>
        <pc:spChg chg="mod">
          <ac:chgData name="Melissa Houghton" userId="b46cf6e2bcae32b0" providerId="LiveId" clId="{A86AA8FB-381B-4AA4-A2D9-423F87989E5B}" dt="2021-10-23T07:24:27.503" v="2676"/>
          <ac:spMkLst>
            <pc:docMk/>
            <pc:sldMk cId="313811381" sldId="297"/>
            <ac:spMk id="40" creationId="{2AAFAE7D-B171-40BC-A820-7E9BC7AE942E}"/>
          </ac:spMkLst>
        </pc:spChg>
        <pc:spChg chg="mod">
          <ac:chgData name="Melissa Houghton" userId="b46cf6e2bcae32b0" providerId="LiveId" clId="{A86AA8FB-381B-4AA4-A2D9-423F87989E5B}" dt="2021-10-23T07:24:27.503" v="2676"/>
          <ac:spMkLst>
            <pc:docMk/>
            <pc:sldMk cId="313811381" sldId="297"/>
            <ac:spMk id="42" creationId="{7257829F-FC29-4EE7-933A-13AE309B94DB}"/>
          </ac:spMkLst>
        </pc:spChg>
        <pc:spChg chg="mod">
          <ac:chgData name="Melissa Houghton" userId="b46cf6e2bcae32b0" providerId="LiveId" clId="{A86AA8FB-381B-4AA4-A2D9-423F87989E5B}" dt="2021-10-23T07:24:27.503" v="2676"/>
          <ac:spMkLst>
            <pc:docMk/>
            <pc:sldMk cId="313811381" sldId="297"/>
            <ac:spMk id="43" creationId="{8BE7A427-A41A-4DA8-80EC-028E45EB80E1}"/>
          </ac:spMkLst>
        </pc:spChg>
        <pc:spChg chg="mod">
          <ac:chgData name="Melissa Houghton" userId="b46cf6e2bcae32b0" providerId="LiveId" clId="{A86AA8FB-381B-4AA4-A2D9-423F87989E5B}" dt="2021-10-23T07:24:27.503" v="2676"/>
          <ac:spMkLst>
            <pc:docMk/>
            <pc:sldMk cId="313811381" sldId="297"/>
            <ac:spMk id="44" creationId="{7D5B20DD-48FB-4FB2-A5D4-5742EA1734B1}"/>
          </ac:spMkLst>
        </pc:spChg>
        <pc:spChg chg="mod">
          <ac:chgData name="Melissa Houghton" userId="b46cf6e2bcae32b0" providerId="LiveId" clId="{A86AA8FB-381B-4AA4-A2D9-423F87989E5B}" dt="2021-10-23T07:24:27.503" v="2676"/>
          <ac:spMkLst>
            <pc:docMk/>
            <pc:sldMk cId="313811381" sldId="297"/>
            <ac:spMk id="45" creationId="{1B41FD5F-7721-4ED0-AEE5-98FC1FFA3F99}"/>
          </ac:spMkLst>
        </pc:spChg>
        <pc:spChg chg="mod">
          <ac:chgData name="Melissa Houghton" userId="b46cf6e2bcae32b0" providerId="LiveId" clId="{A86AA8FB-381B-4AA4-A2D9-423F87989E5B}" dt="2021-10-23T07:24:27.503" v="2676"/>
          <ac:spMkLst>
            <pc:docMk/>
            <pc:sldMk cId="313811381" sldId="297"/>
            <ac:spMk id="46" creationId="{91BFAD6C-9C4E-4FC4-9D16-A03505AA7672}"/>
          </ac:spMkLst>
        </pc:spChg>
        <pc:spChg chg="mod">
          <ac:chgData name="Melissa Houghton" userId="b46cf6e2bcae32b0" providerId="LiveId" clId="{A86AA8FB-381B-4AA4-A2D9-423F87989E5B}" dt="2021-10-23T07:24:27.503" v="2676"/>
          <ac:spMkLst>
            <pc:docMk/>
            <pc:sldMk cId="313811381" sldId="297"/>
            <ac:spMk id="47" creationId="{BC80B83E-47B0-48D2-A822-A8FEEEF711BB}"/>
          </ac:spMkLst>
        </pc:spChg>
        <pc:grpChg chg="add mod">
          <ac:chgData name="Melissa Houghton" userId="b46cf6e2bcae32b0" providerId="LiveId" clId="{A86AA8FB-381B-4AA4-A2D9-423F87989E5B}" dt="2021-10-23T07:24:32.269" v="2677" actId="1076"/>
          <ac:grpSpMkLst>
            <pc:docMk/>
            <pc:sldMk cId="313811381" sldId="297"/>
            <ac:grpSpMk id="29" creationId="{A0C3F99F-A553-4462-A890-B6C9A3B56E9E}"/>
          </ac:grpSpMkLst>
        </pc:grpChg>
        <pc:grpChg chg="add mod">
          <ac:chgData name="Melissa Houghton" userId="b46cf6e2bcae32b0" providerId="LiveId" clId="{A86AA8FB-381B-4AA4-A2D9-423F87989E5B}" dt="2021-10-23T07:25:22.735" v="2689" actId="1076"/>
          <ac:grpSpMkLst>
            <pc:docMk/>
            <pc:sldMk cId="313811381" sldId="297"/>
            <ac:grpSpMk id="32" creationId="{9E6A6F69-7161-4654-B949-CEFF438C2C78}"/>
          </ac:grpSpMkLst>
        </pc:grpChg>
        <pc:grpChg chg="add mod">
          <ac:chgData name="Melissa Houghton" userId="b46cf6e2bcae32b0" providerId="LiveId" clId="{A86AA8FB-381B-4AA4-A2D9-423F87989E5B}" dt="2021-10-23T07:26:07.825" v="2692" actId="1076"/>
          <ac:grpSpMkLst>
            <pc:docMk/>
            <pc:sldMk cId="313811381" sldId="297"/>
            <ac:grpSpMk id="35" creationId="{B123B74D-6687-4161-B818-35C1004D4F6E}"/>
          </ac:grpSpMkLst>
        </pc:grpChg>
        <pc:grpChg chg="mod">
          <ac:chgData name="Melissa Houghton" userId="b46cf6e2bcae32b0" providerId="LiveId" clId="{A86AA8FB-381B-4AA4-A2D9-423F87989E5B}" dt="2021-10-23T07:24:27.503" v="2676"/>
          <ac:grpSpMkLst>
            <pc:docMk/>
            <pc:sldMk cId="313811381" sldId="297"/>
            <ac:grpSpMk id="36" creationId="{90DB7482-43A2-4E1E-8ADE-10343F6ECCB7}"/>
          </ac:grpSpMkLst>
        </pc:grpChg>
        <pc:grpChg chg="mod">
          <ac:chgData name="Melissa Houghton" userId="b46cf6e2bcae32b0" providerId="LiveId" clId="{A86AA8FB-381B-4AA4-A2D9-423F87989E5B}" dt="2021-10-23T07:24:27.503" v="2676"/>
          <ac:grpSpMkLst>
            <pc:docMk/>
            <pc:sldMk cId="313811381" sldId="297"/>
            <ac:grpSpMk id="37" creationId="{DAC9D31E-FFA2-4DD6-A3D2-B33CDEA0EF22}"/>
          </ac:grpSpMkLst>
        </pc:grpChg>
        <pc:grpChg chg="mod">
          <ac:chgData name="Melissa Houghton" userId="b46cf6e2bcae32b0" providerId="LiveId" clId="{A86AA8FB-381B-4AA4-A2D9-423F87989E5B}" dt="2021-10-23T07:24:27.503" v="2676"/>
          <ac:grpSpMkLst>
            <pc:docMk/>
            <pc:sldMk cId="313811381" sldId="297"/>
            <ac:grpSpMk id="38" creationId="{E964DACC-A7AB-4D0C-A70F-8E38872E76BB}"/>
          </ac:grpSpMkLst>
        </pc:grpChg>
        <pc:grpChg chg="mod">
          <ac:chgData name="Melissa Houghton" userId="b46cf6e2bcae32b0" providerId="LiveId" clId="{A86AA8FB-381B-4AA4-A2D9-423F87989E5B}" dt="2021-10-23T07:24:27.503" v="2676"/>
          <ac:grpSpMkLst>
            <pc:docMk/>
            <pc:sldMk cId="313811381" sldId="297"/>
            <ac:grpSpMk id="39" creationId="{5F6A9BC4-F0E3-469C-9D5B-C920ECA7C2B5}"/>
          </ac:grpSpMkLst>
        </pc:grpChg>
        <pc:picChg chg="mod">
          <ac:chgData name="Melissa Houghton" userId="b46cf6e2bcae32b0" providerId="LiveId" clId="{A86AA8FB-381B-4AA4-A2D9-423F87989E5B}" dt="2021-10-23T07:27:53.774" v="2702" actId="1038"/>
          <ac:picMkLst>
            <pc:docMk/>
            <pc:sldMk cId="313811381" sldId="297"/>
            <ac:picMk id="30" creationId="{01730360-4326-4E2A-A6B2-504F0EABF18B}"/>
          </ac:picMkLst>
        </pc:picChg>
        <pc:picChg chg="mod">
          <ac:chgData name="Melissa Houghton" userId="b46cf6e2bcae32b0" providerId="LiveId" clId="{A86AA8FB-381B-4AA4-A2D9-423F87989E5B}" dt="2021-10-23T07:27:43.680" v="2699" actId="1076"/>
          <ac:picMkLst>
            <pc:docMk/>
            <pc:sldMk cId="313811381" sldId="297"/>
            <ac:picMk id="33" creationId="{24404536-6A48-4FF1-B115-EC4888E612C0}"/>
          </ac:picMkLst>
        </pc:picChg>
        <pc:picChg chg="mod">
          <ac:chgData name="Melissa Houghton" userId="b46cf6e2bcae32b0" providerId="LiveId" clId="{A86AA8FB-381B-4AA4-A2D9-423F87989E5B}" dt="2021-10-23T07:24:27.503" v="2676"/>
          <ac:picMkLst>
            <pc:docMk/>
            <pc:sldMk cId="313811381" sldId="297"/>
            <ac:picMk id="41" creationId="{F36B4646-943C-41C7-8337-0C6C0ABC478F}"/>
          </ac:picMkLst>
        </pc:picChg>
        <pc:picChg chg="add mod">
          <ac:chgData name="Melissa Houghton" userId="b46cf6e2bcae32b0" providerId="LiveId" clId="{A86AA8FB-381B-4AA4-A2D9-423F87989E5B}" dt="2021-10-23T07:26:15.392" v="2693" actId="1076"/>
          <ac:picMkLst>
            <pc:docMk/>
            <pc:sldMk cId="313811381" sldId="297"/>
            <ac:picMk id="48" creationId="{F7A83FB7-C040-44E6-897F-A86842081377}"/>
          </ac:picMkLst>
        </pc:picChg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2547073742" sldId="297"/>
        </pc:sldMkLst>
      </pc:sldChg>
      <pc:sldChg chg="addSp delSp modSp add mod ord">
        <pc:chgData name="Melissa Houghton" userId="b46cf6e2bcae32b0" providerId="LiveId" clId="{A86AA8FB-381B-4AA4-A2D9-423F87989E5B}" dt="2021-10-23T07:31:53.700" v="2721" actId="27636"/>
        <pc:sldMkLst>
          <pc:docMk/>
          <pc:sldMk cId="1752755412" sldId="298"/>
        </pc:sldMkLst>
        <pc:spChg chg="ord">
          <ac:chgData name="Melissa Houghton" userId="b46cf6e2bcae32b0" providerId="LiveId" clId="{A86AA8FB-381B-4AA4-A2D9-423F87989E5B}" dt="2021-10-23T07:31:02.034" v="2718" actId="167"/>
          <ac:spMkLst>
            <pc:docMk/>
            <pc:sldMk cId="1752755412" sldId="298"/>
            <ac:spMk id="25" creationId="{2AE1579D-AEE2-4057-84C2-A2C0785C15C8}"/>
          </ac:spMkLst>
        </pc:spChg>
        <pc:spChg chg="add del mod">
          <ac:chgData name="Melissa Houghton" userId="b46cf6e2bcae32b0" providerId="LiveId" clId="{A86AA8FB-381B-4AA4-A2D9-423F87989E5B}" dt="2021-10-23T07:30:10.198" v="2713"/>
          <ac:spMkLst>
            <pc:docMk/>
            <pc:sldMk cId="1752755412" sldId="298"/>
            <ac:spMk id="28" creationId="{4800728D-BB60-474B-91BB-E23694503BC2}"/>
          </ac:spMkLst>
        </pc:spChg>
        <pc:spChg chg="add del mod">
          <ac:chgData name="Melissa Houghton" userId="b46cf6e2bcae32b0" providerId="LiveId" clId="{A86AA8FB-381B-4AA4-A2D9-423F87989E5B}" dt="2021-10-23T07:30:10.198" v="2713"/>
          <ac:spMkLst>
            <pc:docMk/>
            <pc:sldMk cId="1752755412" sldId="298"/>
            <ac:spMk id="29" creationId="{6B6A283A-D3FF-4450-AFBB-9FF724A1DE06}"/>
          </ac:spMkLst>
        </pc:spChg>
        <pc:spChg chg="add mod">
          <ac:chgData name="Melissa Houghton" userId="b46cf6e2bcae32b0" providerId="LiveId" clId="{A86AA8FB-381B-4AA4-A2D9-423F87989E5B}" dt="2021-10-23T07:30:18.834" v="2714"/>
          <ac:spMkLst>
            <pc:docMk/>
            <pc:sldMk cId="1752755412" sldId="298"/>
            <ac:spMk id="31" creationId="{24439641-B153-4DA3-A09C-50A6AFF6F9F8}"/>
          </ac:spMkLst>
        </pc:spChg>
        <pc:spChg chg="add mod">
          <ac:chgData name="Melissa Houghton" userId="b46cf6e2bcae32b0" providerId="LiveId" clId="{A86AA8FB-381B-4AA4-A2D9-423F87989E5B}" dt="2021-10-23T07:31:53.700" v="2721" actId="27636"/>
          <ac:spMkLst>
            <pc:docMk/>
            <pc:sldMk cId="1752755412" sldId="298"/>
            <ac:spMk id="32" creationId="{B749554A-F47D-4615-BB1B-CDF890192F30}"/>
          </ac:spMkLst>
        </pc:spChg>
        <pc:picChg chg="add del mod">
          <ac:chgData name="Melissa Houghton" userId="b46cf6e2bcae32b0" providerId="LiveId" clId="{A86AA8FB-381B-4AA4-A2D9-423F87989E5B}" dt="2021-10-23T07:30:10.198" v="2713"/>
          <ac:picMkLst>
            <pc:docMk/>
            <pc:sldMk cId="1752755412" sldId="298"/>
            <ac:picMk id="30" creationId="{41BA89F0-1457-498A-9512-9E0719E0AE9E}"/>
          </ac:picMkLst>
        </pc:picChg>
        <pc:picChg chg="add mod">
          <ac:chgData name="Melissa Houghton" userId="b46cf6e2bcae32b0" providerId="LiveId" clId="{A86AA8FB-381B-4AA4-A2D9-423F87989E5B}" dt="2021-10-23T07:30:18.834" v="2714"/>
          <ac:picMkLst>
            <pc:docMk/>
            <pc:sldMk cId="1752755412" sldId="298"/>
            <ac:picMk id="33" creationId="{1376FC35-30DD-4ECC-96C8-A330FAA8D33F}"/>
          </ac:picMkLst>
        </pc:picChg>
      </pc:sldChg>
      <pc:sldChg chg="addSp modSp new mod modClrScheme chgLayout">
        <pc:chgData name="Melissa Houghton" userId="b46cf6e2bcae32b0" providerId="LiveId" clId="{A86AA8FB-381B-4AA4-A2D9-423F87989E5B}" dt="2021-10-24T06:54:50.175" v="2877" actId="20577"/>
        <pc:sldMkLst>
          <pc:docMk/>
          <pc:sldMk cId="1298597948" sldId="299"/>
        </pc:sldMkLst>
        <pc:spChg chg="mod ord">
          <ac:chgData name="Melissa Houghton" userId="b46cf6e2bcae32b0" providerId="LiveId" clId="{A86AA8FB-381B-4AA4-A2D9-423F87989E5B}" dt="2021-10-24T06:54:13.694" v="2812" actId="700"/>
          <ac:spMkLst>
            <pc:docMk/>
            <pc:sldMk cId="1298597948" sldId="299"/>
            <ac:spMk id="2" creationId="{EF4D6E5D-B7BB-4C63-A188-2F8044FF81C9}"/>
          </ac:spMkLst>
        </pc:spChg>
        <pc:spChg chg="add mod ord">
          <ac:chgData name="Melissa Houghton" userId="b46cf6e2bcae32b0" providerId="LiveId" clId="{A86AA8FB-381B-4AA4-A2D9-423F87989E5B}" dt="2021-10-24T06:54:50.175" v="2877" actId="20577"/>
          <ac:spMkLst>
            <pc:docMk/>
            <pc:sldMk cId="1298597948" sldId="299"/>
            <ac:spMk id="3" creationId="{BF959E32-5DAF-4CC7-8C55-F9ED4CEE24C4}"/>
          </ac:spMkLst>
        </pc:spChg>
      </pc:sldChg>
      <pc:sldChg chg="addSp modSp new mod modClrScheme chgLayout">
        <pc:chgData name="Melissa Houghton" userId="b46cf6e2bcae32b0" providerId="LiveId" clId="{A86AA8FB-381B-4AA4-A2D9-423F87989E5B}" dt="2021-10-24T06:56:26.801" v="2907" actId="20577"/>
        <pc:sldMkLst>
          <pc:docMk/>
          <pc:sldMk cId="3177846202" sldId="300"/>
        </pc:sldMkLst>
        <pc:spChg chg="mod ord">
          <ac:chgData name="Melissa Houghton" userId="b46cf6e2bcae32b0" providerId="LiveId" clId="{A86AA8FB-381B-4AA4-A2D9-423F87989E5B}" dt="2021-10-24T06:56:18.121" v="2883" actId="700"/>
          <ac:spMkLst>
            <pc:docMk/>
            <pc:sldMk cId="3177846202" sldId="300"/>
            <ac:spMk id="2" creationId="{E836349B-5753-4912-A051-0B9E4B3653AC}"/>
          </ac:spMkLst>
        </pc:spChg>
        <pc:spChg chg="add mod ord">
          <ac:chgData name="Melissa Houghton" userId="b46cf6e2bcae32b0" providerId="LiveId" clId="{A86AA8FB-381B-4AA4-A2D9-423F87989E5B}" dt="2021-10-24T06:56:26.801" v="2907" actId="20577"/>
          <ac:spMkLst>
            <pc:docMk/>
            <pc:sldMk cId="3177846202" sldId="300"/>
            <ac:spMk id="3" creationId="{F63A0685-3BB8-4A75-B190-F02FF762D9A8}"/>
          </ac:spMkLst>
        </pc:spChg>
      </pc:sldChg>
      <pc:sldChg chg="addSp modSp new mod modClrScheme chgLayout">
        <pc:chgData name="Melissa Houghton" userId="b46cf6e2bcae32b0" providerId="LiveId" clId="{A86AA8FB-381B-4AA4-A2D9-423F87989E5B}" dt="2021-10-24T06:54:45.854" v="2875" actId="20577"/>
        <pc:sldMkLst>
          <pc:docMk/>
          <pc:sldMk cId="593462475" sldId="301"/>
        </pc:sldMkLst>
        <pc:spChg chg="mod ord">
          <ac:chgData name="Melissa Houghton" userId="b46cf6e2bcae32b0" providerId="LiveId" clId="{A86AA8FB-381B-4AA4-A2D9-423F87989E5B}" dt="2021-10-24T06:54:38.390" v="2844" actId="700"/>
          <ac:spMkLst>
            <pc:docMk/>
            <pc:sldMk cId="593462475" sldId="301"/>
            <ac:spMk id="2" creationId="{5363B402-5E04-42A0-B45B-3D48A78DA321}"/>
          </ac:spMkLst>
        </pc:spChg>
        <pc:spChg chg="add mod ord">
          <ac:chgData name="Melissa Houghton" userId="b46cf6e2bcae32b0" providerId="LiveId" clId="{A86AA8FB-381B-4AA4-A2D9-423F87989E5B}" dt="2021-10-24T06:54:45.854" v="2875" actId="20577"/>
          <ac:spMkLst>
            <pc:docMk/>
            <pc:sldMk cId="593462475" sldId="301"/>
            <ac:spMk id="3" creationId="{07A16BF3-B9F2-4D91-8097-8198FA2029FB}"/>
          </ac:spMkLst>
        </pc:spChg>
      </pc:sldChg>
      <pc:sldChg chg="addSp modSp new mod modClrScheme chgLayout">
        <pc:chgData name="Melissa Houghton" userId="b46cf6e2bcae32b0" providerId="LiveId" clId="{A86AA8FB-381B-4AA4-A2D9-423F87989E5B}" dt="2021-10-24T06:54:33.570" v="2843" actId="20577"/>
        <pc:sldMkLst>
          <pc:docMk/>
          <pc:sldMk cId="103976199" sldId="302"/>
        </pc:sldMkLst>
        <pc:spChg chg="mod ord">
          <ac:chgData name="Melissa Houghton" userId="b46cf6e2bcae32b0" providerId="LiveId" clId="{A86AA8FB-381B-4AA4-A2D9-423F87989E5B}" dt="2021-10-24T06:54:31.271" v="2839" actId="700"/>
          <ac:spMkLst>
            <pc:docMk/>
            <pc:sldMk cId="103976199" sldId="302"/>
            <ac:spMk id="2" creationId="{8BFC389D-6614-4D88-A080-60DEC94BBA77}"/>
          </ac:spMkLst>
        </pc:spChg>
        <pc:spChg chg="add mod ord">
          <ac:chgData name="Melissa Houghton" userId="b46cf6e2bcae32b0" providerId="LiveId" clId="{A86AA8FB-381B-4AA4-A2D9-423F87989E5B}" dt="2021-10-24T06:54:33.570" v="2843" actId="20577"/>
          <ac:spMkLst>
            <pc:docMk/>
            <pc:sldMk cId="103976199" sldId="302"/>
            <ac:spMk id="3" creationId="{D6F9D65F-85D3-4013-AC5E-586F2B7BAEC2}"/>
          </ac:spMkLst>
        </pc:spChg>
      </pc:sldChg>
      <pc:sldChg chg="addSp delSp modSp new mod setBg modClrScheme chgLayout">
        <pc:chgData name="Melissa Houghton" userId="b46cf6e2bcae32b0" providerId="LiveId" clId="{A86AA8FB-381B-4AA4-A2D9-423F87989E5B}" dt="2021-11-02T05:05:43.658" v="3033" actId="1076"/>
        <pc:sldMkLst>
          <pc:docMk/>
          <pc:sldMk cId="4129753852" sldId="303"/>
        </pc:sldMkLst>
        <pc:spChg chg="mod ord">
          <ac:chgData name="Melissa Houghton" userId="b46cf6e2bcae32b0" providerId="LiveId" clId="{A86AA8FB-381B-4AA4-A2D9-423F87989E5B}" dt="2021-11-02T05:04:12.276" v="3024" actId="26606"/>
          <ac:spMkLst>
            <pc:docMk/>
            <pc:sldMk cId="4129753852" sldId="303"/>
            <ac:spMk id="2" creationId="{31503704-616F-491D-8C7A-DCF01080F622}"/>
          </ac:spMkLst>
        </pc:spChg>
        <pc:spChg chg="add mod ord">
          <ac:chgData name="Melissa Houghton" userId="b46cf6e2bcae32b0" providerId="LiveId" clId="{A86AA8FB-381B-4AA4-A2D9-423F87989E5B}" dt="2021-11-02T05:04:12.276" v="3024" actId="26606"/>
          <ac:spMkLst>
            <pc:docMk/>
            <pc:sldMk cId="4129753852" sldId="303"/>
            <ac:spMk id="3" creationId="{D52324B9-0A15-483D-9FE6-B17FF403779C}"/>
          </ac:spMkLst>
        </pc:spChg>
        <pc:spChg chg="add del">
          <ac:chgData name="Melissa Houghton" userId="b46cf6e2bcae32b0" providerId="LiveId" clId="{A86AA8FB-381B-4AA4-A2D9-423F87989E5B}" dt="2021-11-02T05:04:12.276" v="3024" actId="26606"/>
          <ac:spMkLst>
            <pc:docMk/>
            <pc:sldMk cId="4129753852" sldId="303"/>
            <ac:spMk id="16" creationId="{99ED5833-B85B-4103-8A3B-CAB0308E6C15}"/>
          </ac:spMkLst>
        </pc:spChg>
        <pc:picChg chg="add del mod">
          <ac:chgData name="Melissa Houghton" userId="b46cf6e2bcae32b0" providerId="LiveId" clId="{A86AA8FB-381B-4AA4-A2D9-423F87989E5B}" dt="2021-11-02T05:04:12.064" v="3023" actId="931"/>
          <ac:picMkLst>
            <pc:docMk/>
            <pc:sldMk cId="4129753852" sldId="303"/>
            <ac:picMk id="5" creationId="{7DF767DF-0011-4A77-8693-058EFA647753}"/>
          </ac:picMkLst>
        </pc:picChg>
        <pc:picChg chg="add del mod">
          <ac:chgData name="Melissa Houghton" userId="b46cf6e2bcae32b0" providerId="LiveId" clId="{A86AA8FB-381B-4AA4-A2D9-423F87989E5B}" dt="2021-11-02T05:04:15.905" v="3026" actId="478"/>
          <ac:picMkLst>
            <pc:docMk/>
            <pc:sldMk cId="4129753852" sldId="303"/>
            <ac:picMk id="6" creationId="{D936780D-342D-4734-A9D3-DC23ADE1DDA0}"/>
          </ac:picMkLst>
        </pc:picChg>
        <pc:picChg chg="add mod">
          <ac:chgData name="Melissa Houghton" userId="b46cf6e2bcae32b0" providerId="LiveId" clId="{A86AA8FB-381B-4AA4-A2D9-423F87989E5B}" dt="2021-11-02T05:05:31.666" v="3032" actId="1076"/>
          <ac:picMkLst>
            <pc:docMk/>
            <pc:sldMk cId="4129753852" sldId="303"/>
            <ac:picMk id="10" creationId="{08F9B348-CDDC-4A4B-9115-CF233F770C34}"/>
          </ac:picMkLst>
        </pc:picChg>
        <pc:picChg chg="del mod">
          <ac:chgData name="Melissa Houghton" userId="b46cf6e2bcae32b0" providerId="LiveId" clId="{A86AA8FB-381B-4AA4-A2D9-423F87989E5B}" dt="2021-11-02T05:04:16.720" v="3027" actId="478"/>
          <ac:picMkLst>
            <pc:docMk/>
            <pc:sldMk cId="4129753852" sldId="303"/>
            <ac:picMk id="11" creationId="{1111AA30-FC8C-4406-B53D-F2415A5D8244}"/>
          </ac:picMkLst>
        </pc:picChg>
        <pc:picChg chg="del">
          <ac:chgData name="Melissa Houghton" userId="b46cf6e2bcae32b0" providerId="LiveId" clId="{A86AA8FB-381B-4AA4-A2D9-423F87989E5B}" dt="2021-11-02T04:59:27.678" v="2996" actId="478"/>
          <ac:picMkLst>
            <pc:docMk/>
            <pc:sldMk cId="4129753852" sldId="303"/>
            <ac:picMk id="12" creationId="{E7D88012-4A12-4331-AACC-40DE70A1F419}"/>
          </ac:picMkLst>
        </pc:picChg>
        <pc:picChg chg="add mod">
          <ac:chgData name="Melissa Houghton" userId="b46cf6e2bcae32b0" providerId="LiveId" clId="{A86AA8FB-381B-4AA4-A2D9-423F87989E5B}" dt="2021-11-02T05:04:39.855" v="3029" actId="1076"/>
          <ac:picMkLst>
            <pc:docMk/>
            <pc:sldMk cId="4129753852" sldId="303"/>
            <ac:picMk id="13" creationId="{2DEAE9E7-03E3-4BB2-BE19-0BECB87D4391}"/>
          </ac:picMkLst>
        </pc:picChg>
        <pc:picChg chg="add mod">
          <ac:chgData name="Melissa Houghton" userId="b46cf6e2bcae32b0" providerId="LiveId" clId="{A86AA8FB-381B-4AA4-A2D9-423F87989E5B}" dt="2021-11-02T05:05:43.658" v="3033" actId="1076"/>
          <ac:picMkLst>
            <pc:docMk/>
            <pc:sldMk cId="4129753852" sldId="303"/>
            <ac:picMk id="14" creationId="{976C546D-E737-476C-9BF1-0EF638650E4C}"/>
          </ac:picMkLst>
        </pc:picChg>
      </pc:sldChg>
      <pc:sldChg chg="addSp modSp new mod modClrScheme chgLayout">
        <pc:chgData name="Melissa Houghton" userId="b46cf6e2bcae32b0" providerId="LiveId" clId="{A86AA8FB-381B-4AA4-A2D9-423F87989E5B}" dt="2021-10-24T06:53:00.038" v="2811" actId="20577"/>
        <pc:sldMkLst>
          <pc:docMk/>
          <pc:sldMk cId="1054433592" sldId="304"/>
        </pc:sldMkLst>
        <pc:spChg chg="mod ord">
          <ac:chgData name="Melissa Houghton" userId="b46cf6e2bcae32b0" providerId="LiveId" clId="{A86AA8FB-381B-4AA4-A2D9-423F87989E5B}" dt="2021-10-24T06:52:57.654" v="2807" actId="700"/>
          <ac:spMkLst>
            <pc:docMk/>
            <pc:sldMk cId="1054433592" sldId="304"/>
            <ac:spMk id="2" creationId="{ECEA9272-71F0-4619-89D2-D482EECA920A}"/>
          </ac:spMkLst>
        </pc:spChg>
        <pc:spChg chg="add mod ord">
          <ac:chgData name="Melissa Houghton" userId="b46cf6e2bcae32b0" providerId="LiveId" clId="{A86AA8FB-381B-4AA4-A2D9-423F87989E5B}" dt="2021-10-24T06:53:00.038" v="2811" actId="20577"/>
          <ac:spMkLst>
            <pc:docMk/>
            <pc:sldMk cId="1054433592" sldId="304"/>
            <ac:spMk id="3" creationId="{F1ED1E41-BA83-4074-BC03-C27793CC07C6}"/>
          </ac:spMkLst>
        </pc:spChg>
      </pc:sldChg>
      <pc:sldChg chg="new del">
        <pc:chgData name="Melissa Houghton" userId="b46cf6e2bcae32b0" providerId="LiveId" clId="{A86AA8FB-381B-4AA4-A2D9-423F87989E5B}" dt="2021-11-03T06:40:45.119" v="5250" actId="2696"/>
        <pc:sldMkLst>
          <pc:docMk/>
          <pc:sldMk cId="1243168381" sldId="305"/>
        </pc:sldMkLst>
      </pc:sldChg>
      <pc:sldChg chg="addSp delSp modSp add del mod modClrScheme chgLayout">
        <pc:chgData name="Melissa Houghton" userId="b46cf6e2bcae32b0" providerId="LiveId" clId="{A86AA8FB-381B-4AA4-A2D9-423F87989E5B}" dt="2021-11-02T20:35:40.967" v="4779" actId="47"/>
        <pc:sldMkLst>
          <pc:docMk/>
          <pc:sldMk cId="1909058799" sldId="306"/>
        </pc:sldMkLst>
        <pc:spChg chg="mod ord">
          <ac:chgData name="Melissa Houghton" userId="b46cf6e2bcae32b0" providerId="LiveId" clId="{A86AA8FB-381B-4AA4-A2D9-423F87989E5B}" dt="2021-11-02T20:15:53.554" v="4517" actId="700"/>
          <ac:spMkLst>
            <pc:docMk/>
            <pc:sldMk cId="1909058799" sldId="306"/>
            <ac:spMk id="2" creationId="{E836349B-5753-4912-A051-0B9E4B3653AC}"/>
          </ac:spMkLst>
        </pc:spChg>
        <pc:spChg chg="mod ord">
          <ac:chgData name="Melissa Houghton" userId="b46cf6e2bcae32b0" providerId="LiveId" clId="{A86AA8FB-381B-4AA4-A2D9-423F87989E5B}" dt="2021-11-02T20:15:53.554" v="4517" actId="700"/>
          <ac:spMkLst>
            <pc:docMk/>
            <pc:sldMk cId="1909058799" sldId="306"/>
            <ac:spMk id="3" creationId="{F63A0685-3BB8-4A75-B190-F02FF762D9A8}"/>
          </ac:spMkLst>
        </pc:spChg>
        <pc:spChg chg="add mod ord">
          <ac:chgData name="Melissa Houghton" userId="b46cf6e2bcae32b0" providerId="LiveId" clId="{A86AA8FB-381B-4AA4-A2D9-423F87989E5B}" dt="2021-11-02T20:17:55.217" v="4660" actId="20577"/>
          <ac:spMkLst>
            <pc:docMk/>
            <pc:sldMk cId="1909058799" sldId="306"/>
            <ac:spMk id="4" creationId="{D7BDE655-4BB6-45E5-9099-C7A4981F36EF}"/>
          </ac:spMkLst>
        </pc:spChg>
        <pc:spChg chg="add del mod ord">
          <ac:chgData name="Melissa Houghton" userId="b46cf6e2bcae32b0" providerId="LiveId" clId="{A86AA8FB-381B-4AA4-A2D9-423F87989E5B}" dt="2021-11-02T20:29:36.031" v="4661" actId="931"/>
          <ac:spMkLst>
            <pc:docMk/>
            <pc:sldMk cId="1909058799" sldId="306"/>
            <ac:spMk id="5" creationId="{03A66AA7-B934-4ED5-A702-61A101769DD6}"/>
          </ac:spMkLst>
        </pc:spChg>
        <pc:spChg chg="add del mod">
          <ac:chgData name="Melissa Houghton" userId="b46cf6e2bcae32b0" providerId="LiveId" clId="{A86AA8FB-381B-4AA4-A2D9-423F87989E5B}" dt="2021-11-02T20:31:17.872" v="4685" actId="931"/>
          <ac:spMkLst>
            <pc:docMk/>
            <pc:sldMk cId="1909058799" sldId="306"/>
            <ac:spMk id="11" creationId="{BD332042-430B-4563-AB31-44915B5CA436}"/>
          </ac:spMkLst>
        </pc:spChg>
        <pc:picChg chg="add del mod">
          <ac:chgData name="Melissa Houghton" userId="b46cf6e2bcae32b0" providerId="LiveId" clId="{A86AA8FB-381B-4AA4-A2D9-423F87989E5B}" dt="2021-11-02T20:29:40.627" v="4662" actId="478"/>
          <ac:picMkLst>
            <pc:docMk/>
            <pc:sldMk cId="1909058799" sldId="306"/>
            <ac:picMk id="7" creationId="{EB3C4A31-28D4-44B1-9A65-FB6AFB09B501}"/>
          </ac:picMkLst>
        </pc:picChg>
        <pc:picChg chg="add del mod">
          <ac:chgData name="Melissa Houghton" userId="b46cf6e2bcae32b0" providerId="LiveId" clId="{A86AA8FB-381B-4AA4-A2D9-423F87989E5B}" dt="2021-11-02T20:29:40.627" v="4662" actId="478"/>
          <ac:picMkLst>
            <pc:docMk/>
            <pc:sldMk cId="1909058799" sldId="306"/>
            <ac:picMk id="9" creationId="{B99360AA-AC03-4862-A5EA-356B1797B46E}"/>
          </ac:picMkLst>
        </pc:picChg>
        <pc:picChg chg="add mod">
          <ac:chgData name="Melissa Houghton" userId="b46cf6e2bcae32b0" providerId="LiveId" clId="{A86AA8FB-381B-4AA4-A2D9-423F87989E5B}" dt="2021-11-02T20:31:17.872" v="4685" actId="931"/>
          <ac:picMkLst>
            <pc:docMk/>
            <pc:sldMk cId="1909058799" sldId="306"/>
            <ac:picMk id="13" creationId="{D01328A0-C893-47FF-9B12-5DFAAB5B2802}"/>
          </ac:picMkLst>
        </pc:picChg>
      </pc:sldChg>
      <pc:sldChg chg="modSp new mod">
        <pc:chgData name="Melissa Houghton" userId="b46cf6e2bcae32b0" providerId="LiveId" clId="{A86AA8FB-381B-4AA4-A2D9-423F87989E5B}" dt="2021-10-24T06:57:31.328" v="2938" actId="20577"/>
        <pc:sldMkLst>
          <pc:docMk/>
          <pc:sldMk cId="1925937259" sldId="307"/>
        </pc:sldMkLst>
        <pc:spChg chg="mod">
          <ac:chgData name="Melissa Houghton" userId="b46cf6e2bcae32b0" providerId="LiveId" clId="{A86AA8FB-381B-4AA4-A2D9-423F87989E5B}" dt="2021-10-24T06:57:31.328" v="2938" actId="20577"/>
          <ac:spMkLst>
            <pc:docMk/>
            <pc:sldMk cId="1925937259" sldId="307"/>
            <ac:spMk id="2" creationId="{E9154A48-6FFA-4607-882F-FA7A5E577EFA}"/>
          </ac:spMkLst>
        </pc:spChg>
      </pc:sldChg>
      <pc:sldChg chg="addSp modSp new mod">
        <pc:chgData name="Melissa Houghton" userId="b46cf6e2bcae32b0" providerId="LiveId" clId="{A86AA8FB-381B-4AA4-A2D9-423F87989E5B}" dt="2021-11-02T21:10:48.894" v="4833" actId="1076"/>
        <pc:sldMkLst>
          <pc:docMk/>
          <pc:sldMk cId="3675259256" sldId="308"/>
        </pc:sldMkLst>
        <pc:spChg chg="mod">
          <ac:chgData name="Melissa Houghton" userId="b46cf6e2bcae32b0" providerId="LiveId" clId="{A86AA8FB-381B-4AA4-A2D9-423F87989E5B}" dt="2021-10-24T06:58:12.927" v="2953" actId="20577"/>
          <ac:spMkLst>
            <pc:docMk/>
            <pc:sldMk cId="3675259256" sldId="308"/>
            <ac:spMk id="2" creationId="{87709024-0E95-410D-B7D7-622940ECA8C5}"/>
          </ac:spMkLst>
        </pc:spChg>
        <pc:grpChg chg="add mod">
          <ac:chgData name="Melissa Houghton" userId="b46cf6e2bcae32b0" providerId="LiveId" clId="{A86AA8FB-381B-4AA4-A2D9-423F87989E5B}" dt="2021-11-02T21:10:48.894" v="4833" actId="1076"/>
          <ac:grpSpMkLst>
            <pc:docMk/>
            <pc:sldMk cId="3675259256" sldId="308"/>
            <ac:grpSpMk id="4" creationId="{63E184A2-5265-412A-9534-286EA0BF8BFE}"/>
          </ac:grpSpMkLst>
        </pc:grpChg>
        <pc:picChg chg="mod">
          <ac:chgData name="Melissa Houghton" userId="b46cf6e2bcae32b0" providerId="LiveId" clId="{A86AA8FB-381B-4AA4-A2D9-423F87989E5B}" dt="2021-11-02T21:10:36.576" v="4831" actId="164"/>
          <ac:picMkLst>
            <pc:docMk/>
            <pc:sldMk cId="3675259256" sldId="308"/>
            <ac:picMk id="5" creationId="{387B8BC0-1394-44AA-B89A-91872C028AA1}"/>
          </ac:picMkLst>
        </pc:picChg>
        <pc:picChg chg="add mod">
          <ac:chgData name="Melissa Houghton" userId="b46cf6e2bcae32b0" providerId="LiveId" clId="{A86AA8FB-381B-4AA4-A2D9-423F87989E5B}" dt="2021-11-02T21:10:36.576" v="4831" actId="164"/>
          <ac:picMkLst>
            <pc:docMk/>
            <pc:sldMk cId="3675259256" sldId="308"/>
            <ac:picMk id="6" creationId="{59722DC3-AB52-4467-8635-1AF4F096A352}"/>
          </ac:picMkLst>
        </pc:picChg>
        <pc:picChg chg="add mod">
          <ac:chgData name="Melissa Houghton" userId="b46cf6e2bcae32b0" providerId="LiveId" clId="{A86AA8FB-381B-4AA4-A2D9-423F87989E5B}" dt="2021-11-02T21:10:36.576" v="4831" actId="164"/>
          <ac:picMkLst>
            <pc:docMk/>
            <pc:sldMk cId="3675259256" sldId="308"/>
            <ac:picMk id="7" creationId="{81F8179D-CD0A-4CBB-9DDA-F482F1062007}"/>
          </ac:picMkLst>
        </pc:picChg>
      </pc:sldChg>
      <pc:sldChg chg="modSp new mod">
        <pc:chgData name="Melissa Houghton" userId="b46cf6e2bcae32b0" providerId="LiveId" clId="{A86AA8FB-381B-4AA4-A2D9-423F87989E5B}" dt="2021-11-02T07:09:37.463" v="3736" actId="12788"/>
        <pc:sldMkLst>
          <pc:docMk/>
          <pc:sldMk cId="3780551684" sldId="309"/>
        </pc:sldMkLst>
        <pc:spChg chg="mod">
          <ac:chgData name="Melissa Houghton" userId="b46cf6e2bcae32b0" providerId="LiveId" clId="{A86AA8FB-381B-4AA4-A2D9-423F87989E5B}" dt="2021-10-24T06:58:21.272" v="2964" actId="20577"/>
          <ac:spMkLst>
            <pc:docMk/>
            <pc:sldMk cId="3780551684" sldId="309"/>
            <ac:spMk id="2" creationId="{E995A5A3-AEF3-4D5B-B8F0-A0111D718EFD}"/>
          </ac:spMkLst>
        </pc:spChg>
        <pc:picChg chg="mod">
          <ac:chgData name="Melissa Houghton" userId="b46cf6e2bcae32b0" providerId="LiveId" clId="{A86AA8FB-381B-4AA4-A2D9-423F87989E5B}" dt="2021-11-02T07:09:37.463" v="3736" actId="12788"/>
          <ac:picMkLst>
            <pc:docMk/>
            <pc:sldMk cId="3780551684" sldId="309"/>
            <ac:picMk id="6" creationId="{4427ADD3-6DE8-4E9F-B369-81188DA8EB49}"/>
          </ac:picMkLst>
        </pc:picChg>
      </pc:sldChg>
      <pc:sldChg chg="addSp modSp new mod">
        <pc:chgData name="Melissa Houghton" userId="b46cf6e2bcae32b0" providerId="LiveId" clId="{A86AA8FB-381B-4AA4-A2D9-423F87989E5B}" dt="2021-11-02T09:27:09.965" v="3811" actId="1076"/>
        <pc:sldMkLst>
          <pc:docMk/>
          <pc:sldMk cId="1915542247" sldId="310"/>
        </pc:sldMkLst>
        <pc:spChg chg="mod">
          <ac:chgData name="Melissa Houghton" userId="b46cf6e2bcae32b0" providerId="LiveId" clId="{A86AA8FB-381B-4AA4-A2D9-423F87989E5B}" dt="2021-10-24T06:58:28.540" v="2974" actId="20577"/>
          <ac:spMkLst>
            <pc:docMk/>
            <pc:sldMk cId="1915542247" sldId="310"/>
            <ac:spMk id="2" creationId="{DA1D7068-3045-47F3-AE62-D5FCE5D802FE}"/>
          </ac:spMkLst>
        </pc:spChg>
        <pc:picChg chg="mod">
          <ac:chgData name="Melissa Houghton" userId="b46cf6e2bcae32b0" providerId="LiveId" clId="{A86AA8FB-381B-4AA4-A2D9-423F87989E5B}" dt="2021-11-02T09:23:18.738" v="3784" actId="1076"/>
          <ac:picMkLst>
            <pc:docMk/>
            <pc:sldMk cId="1915542247" sldId="310"/>
            <ac:picMk id="4" creationId="{F20E151B-9AC4-49FA-B035-E9B918A3567E}"/>
          </ac:picMkLst>
        </pc:picChg>
        <pc:picChg chg="add mod">
          <ac:chgData name="Melissa Houghton" userId="b46cf6e2bcae32b0" providerId="LiveId" clId="{A86AA8FB-381B-4AA4-A2D9-423F87989E5B}" dt="2021-11-02T09:23:15.978" v="3783" actId="1076"/>
          <ac:picMkLst>
            <pc:docMk/>
            <pc:sldMk cId="1915542247" sldId="310"/>
            <ac:picMk id="6" creationId="{94FAD8C6-3CB4-46B3-9E0D-398D06CAE1EF}"/>
          </ac:picMkLst>
        </pc:picChg>
        <pc:picChg chg="add mod">
          <ac:chgData name="Melissa Houghton" userId="b46cf6e2bcae32b0" providerId="LiveId" clId="{A86AA8FB-381B-4AA4-A2D9-423F87989E5B}" dt="2021-11-02T09:27:09.965" v="3811" actId="1076"/>
          <ac:picMkLst>
            <pc:docMk/>
            <pc:sldMk cId="1915542247" sldId="310"/>
            <ac:picMk id="1026" creationId="{3E0556B3-2608-4BAE-A4B8-8F9476BBC682}"/>
          </ac:picMkLst>
        </pc:picChg>
      </pc:sldChg>
      <pc:sldChg chg="modSp new del mod ord">
        <pc:chgData name="Melissa Houghton" userId="b46cf6e2bcae32b0" providerId="LiveId" clId="{A86AA8FB-381B-4AA4-A2D9-423F87989E5B}" dt="2021-10-24T07:48:48.244" v="2992" actId="47"/>
        <pc:sldMkLst>
          <pc:docMk/>
          <pc:sldMk cId="3944216370" sldId="311"/>
        </pc:sldMkLst>
        <pc:spChg chg="mod">
          <ac:chgData name="Melissa Houghton" userId="b46cf6e2bcae32b0" providerId="LiveId" clId="{A86AA8FB-381B-4AA4-A2D9-423F87989E5B}" dt="2021-10-24T07:48:30.677" v="2991" actId="20577"/>
          <ac:spMkLst>
            <pc:docMk/>
            <pc:sldMk cId="3944216370" sldId="311"/>
            <ac:spMk id="2" creationId="{5389AF0B-593E-4D5E-9831-F4010648D5E4}"/>
          </ac:spMkLst>
        </pc:spChg>
      </pc:sldChg>
      <pc:sldChg chg="modSp mod">
        <pc:chgData name="Melissa Houghton" userId="b46cf6e2bcae32b0" providerId="LiveId" clId="{A86AA8FB-381B-4AA4-A2D9-423F87989E5B}" dt="2021-11-02T21:11:53.456" v="4835" actId="1076"/>
        <pc:sldMkLst>
          <pc:docMk/>
          <pc:sldMk cId="3256251257" sldId="312"/>
        </pc:sldMkLst>
        <pc:spChg chg="mod">
          <ac:chgData name="Melissa Houghton" userId="b46cf6e2bcae32b0" providerId="LiveId" clId="{A86AA8FB-381B-4AA4-A2D9-423F87989E5B}" dt="2021-11-02T21:11:53.456" v="4835" actId="1076"/>
          <ac:spMkLst>
            <pc:docMk/>
            <pc:sldMk cId="3256251257" sldId="312"/>
            <ac:spMk id="3" creationId="{BF959E32-5DAF-4CC7-8C55-F9ED4CEE24C4}"/>
          </ac:spMkLst>
        </pc:spChg>
        <pc:picChg chg="ord">
          <ac:chgData name="Melissa Houghton" userId="b46cf6e2bcae32b0" providerId="LiveId" clId="{A86AA8FB-381B-4AA4-A2D9-423F87989E5B}" dt="2021-11-02T21:11:47.031" v="4834" actId="167"/>
          <ac:picMkLst>
            <pc:docMk/>
            <pc:sldMk cId="3256251257" sldId="312"/>
            <ac:picMk id="5" creationId="{A934A368-BF82-4EA2-9151-F28C38EB00FE}"/>
          </ac:picMkLst>
        </pc:picChg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2761195016" sldId="313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1498286144" sldId="314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1554540178" sldId="315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380424887" sldId="316"/>
        </pc:sldMkLst>
      </pc:sldChg>
      <pc:sldChg chg="del">
        <pc:chgData name="Melissa Houghton" userId="b46cf6e2bcae32b0" providerId="LiveId" clId="{A86AA8FB-381B-4AA4-A2D9-423F87989E5B}" dt="2021-11-03T06:40:45.119" v="5250" actId="2696"/>
        <pc:sldMkLst>
          <pc:docMk/>
          <pc:sldMk cId="638351717" sldId="317"/>
        </pc:sldMkLst>
      </pc:sldChg>
      <pc:sldChg chg="addSp delSp modSp mod modClrScheme chgLayout">
        <pc:chgData name="Melissa Houghton" userId="b46cf6e2bcae32b0" providerId="LiveId" clId="{A86AA8FB-381B-4AA4-A2D9-423F87989E5B}" dt="2021-11-03T06:38:42.160" v="5248" actId="1076"/>
        <pc:sldMkLst>
          <pc:docMk/>
          <pc:sldMk cId="2845250253" sldId="319"/>
        </pc:sldMkLst>
        <pc:spChg chg="mod ord">
          <ac:chgData name="Melissa Houghton" userId="b46cf6e2bcae32b0" providerId="LiveId" clId="{A86AA8FB-381B-4AA4-A2D9-423F87989E5B}" dt="2021-11-03T06:36:33.885" v="5227" actId="700"/>
          <ac:spMkLst>
            <pc:docMk/>
            <pc:sldMk cId="2845250253" sldId="319"/>
            <ac:spMk id="2" creationId="{5E0A315D-7E68-4479-8CCD-110E11696E04}"/>
          </ac:spMkLst>
        </pc:spChg>
        <pc:spChg chg="mod ord">
          <ac:chgData name="Melissa Houghton" userId="b46cf6e2bcae32b0" providerId="LiveId" clId="{A86AA8FB-381B-4AA4-A2D9-423F87989E5B}" dt="2021-11-03T06:36:33.885" v="5227" actId="700"/>
          <ac:spMkLst>
            <pc:docMk/>
            <pc:sldMk cId="2845250253" sldId="319"/>
            <ac:spMk id="3" creationId="{2E980687-15B1-4E49-B949-7AA5E66A375A}"/>
          </ac:spMkLst>
        </pc:spChg>
        <pc:spChg chg="add del mod">
          <ac:chgData name="Melissa Houghton" userId="b46cf6e2bcae32b0" providerId="LiveId" clId="{A86AA8FB-381B-4AA4-A2D9-423F87989E5B}" dt="2021-11-02T21:07:38.178" v="4813" actId="478"/>
          <ac:spMkLst>
            <pc:docMk/>
            <pc:sldMk cId="2845250253" sldId="319"/>
            <ac:spMk id="4" creationId="{B2A85AE7-05F7-49EA-8877-BB360946F30A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9" creationId="{30B409E3-CB4F-493B-8EE8-9FEFDF7B1D2A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0" creationId="{3CF97F78-BAB5-4FD8-A89C-ECA775244030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1" creationId="{C3A437E5-DC2E-4765-A263-48ABC469B67A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2" creationId="{25961200-46EE-4051-92A3-B37047CE75F6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3" creationId="{2F843228-719B-4EAA-AFF9-CE78C6B9F134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4" creationId="{2A7817AB-75B7-4158-9782-6976C6DF1C49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5" creationId="{9726EBBE-D6DD-47A9-BAD1-ABFBFCACCE6A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6" creationId="{7A6E0DE5-B8EA-4F03-B92F-712EF331C95D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7" creationId="{73227B12-C371-45E0-BA63-FA8A52909C3E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8" creationId="{6A62B1CC-FDD6-43BA-AD3F-B9554D49F0F1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19" creationId="{65365208-96E3-46AC-A098-6D9C5485F251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0" creationId="{D3FE594A-D4A8-4BFC-A8B0-9BDAEC8A7707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1" creationId="{F9A01587-F534-47E6-AE2B-4C618A2E29F1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2" creationId="{734F4F3B-62D3-4A90-AB53-6E607B3D5AF2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3" creationId="{9E73151E-92A3-4D69-95B0-F08D4227B7FC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4" creationId="{48E8029C-AE09-4818-8992-D04B86200E80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5" creationId="{EB851C4B-C6A1-4D43-9BFF-3B07BBB198DF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6" creationId="{031F9D8A-2031-4E43-9CFC-53B75A3947FC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7" creationId="{371C0F03-7188-4E67-B3AE-AF63F15D943C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8" creationId="{3C2B74DF-BD3E-4035-AD66-434ACEA6888F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29" creationId="{4460E89E-4C22-4B04-8FC7-806D622177A4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30" creationId="{D471ABF2-56C6-4EF5-8D6D-D05AF9AF3085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31" creationId="{2CEB96ED-6FE0-4DCC-8489-D7034CF116D6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32" creationId="{3827DD80-DEC3-4A9F-9B97-257652BAC9DF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33" creationId="{084CAB63-D88E-4F1C-8788-9C17A75164ED}"/>
          </ac:spMkLst>
        </pc:spChg>
        <pc:spChg chg="mod">
          <ac:chgData name="Melissa Houghton" userId="b46cf6e2bcae32b0" providerId="LiveId" clId="{A86AA8FB-381B-4AA4-A2D9-423F87989E5B}" dt="2021-11-03T06:36:35.900" v="5228"/>
          <ac:spMkLst>
            <pc:docMk/>
            <pc:sldMk cId="2845250253" sldId="319"/>
            <ac:spMk id="34" creationId="{21526220-0B23-44D5-9F0A-5EAA028309FB}"/>
          </ac:spMkLst>
        </pc:spChg>
        <pc:grpChg chg="add del mod">
          <ac:chgData name="Melissa Houghton" userId="b46cf6e2bcae32b0" providerId="LiveId" clId="{A86AA8FB-381B-4AA4-A2D9-423F87989E5B}" dt="2021-11-03T06:36:46.883" v="5229"/>
          <ac:grpSpMkLst>
            <pc:docMk/>
            <pc:sldMk cId="2845250253" sldId="319"/>
            <ac:grpSpMk id="6" creationId="{21D17492-B6E6-4F11-A527-ECC67F366AF6}"/>
          </ac:grpSpMkLst>
        </pc:grpChg>
        <pc:picChg chg="add mod ord modCrop">
          <ac:chgData name="Melissa Houghton" userId="b46cf6e2bcae32b0" providerId="LiveId" clId="{A86AA8FB-381B-4AA4-A2D9-423F87989E5B}" dt="2021-11-03T06:38:01.590" v="5244" actId="18131"/>
          <ac:picMkLst>
            <pc:docMk/>
            <pc:sldMk cId="2845250253" sldId="319"/>
            <ac:picMk id="4" creationId="{ABB3F77E-D523-431A-9F1E-59A4AD0486AA}"/>
          </ac:picMkLst>
        </pc:picChg>
        <pc:picChg chg="mod">
          <ac:chgData name="Melissa Houghton" userId="b46cf6e2bcae32b0" providerId="LiveId" clId="{A86AA8FB-381B-4AA4-A2D9-423F87989E5B}" dt="2021-11-03T06:38:31.599" v="5247" actId="1076"/>
          <ac:picMkLst>
            <pc:docMk/>
            <pc:sldMk cId="2845250253" sldId="319"/>
            <ac:picMk id="7" creationId="{F7F848DA-12E8-451A-81C9-95DC0DD98C4F}"/>
          </ac:picMkLst>
        </pc:picChg>
        <pc:picChg chg="mod">
          <ac:chgData name="Melissa Houghton" userId="b46cf6e2bcae32b0" providerId="LiveId" clId="{A86AA8FB-381B-4AA4-A2D9-423F87989E5B}" dt="2021-11-03T06:38:42.160" v="5248" actId="1076"/>
          <ac:picMkLst>
            <pc:docMk/>
            <pc:sldMk cId="2845250253" sldId="319"/>
            <ac:picMk id="8" creationId="{34F9D03B-32B2-47E5-963D-BFD394713A14}"/>
          </ac:picMkLst>
        </pc:picChg>
      </pc:sldChg>
      <pc:sldChg chg="addSp delSp modSp mod ord modClrScheme chgLayout">
        <pc:chgData name="Melissa Houghton" userId="b46cf6e2bcae32b0" providerId="LiveId" clId="{A86AA8FB-381B-4AA4-A2D9-423F87989E5B}" dt="2021-11-03T06:35:31.202" v="5224"/>
        <pc:sldMkLst>
          <pc:docMk/>
          <pc:sldMk cId="3094479955" sldId="320"/>
        </pc:sldMkLst>
        <pc:spChg chg="mod ord">
          <ac:chgData name="Melissa Houghton" userId="b46cf6e2bcae32b0" providerId="LiveId" clId="{A86AA8FB-381B-4AA4-A2D9-423F87989E5B}" dt="2021-11-03T06:35:27.377" v="5222" actId="20577"/>
          <ac:spMkLst>
            <pc:docMk/>
            <pc:sldMk cId="3094479955" sldId="320"/>
            <ac:spMk id="2" creationId="{13DEE804-DA70-4996-8F83-72E627D31594}"/>
          </ac:spMkLst>
        </pc:spChg>
        <pc:spChg chg="mod ord">
          <ac:chgData name="Melissa Houghton" userId="b46cf6e2bcae32b0" providerId="LiveId" clId="{A86AA8FB-381B-4AA4-A2D9-423F87989E5B}" dt="2021-11-03T06:22:38.383" v="5125" actId="700"/>
          <ac:spMkLst>
            <pc:docMk/>
            <pc:sldMk cId="3094479955" sldId="320"/>
            <ac:spMk id="3" creationId="{568905DE-4092-4BED-807F-4E4637AB0712}"/>
          </ac:spMkLst>
        </pc:spChg>
        <pc:spChg chg="add del mod">
          <ac:chgData name="Melissa Houghton" userId="b46cf6e2bcae32b0" providerId="LiveId" clId="{A86AA8FB-381B-4AA4-A2D9-423F87989E5B}" dt="2021-11-03T06:00:31.560" v="5029" actId="478"/>
          <ac:spMkLst>
            <pc:docMk/>
            <pc:sldMk cId="3094479955" sldId="320"/>
            <ac:spMk id="6" creationId="{4766E6FF-0D91-4B92-AEEE-3B872F2A5EE5}"/>
          </ac:spMkLst>
        </pc:spChg>
        <pc:spChg chg="add del mod">
          <ac:chgData name="Melissa Houghton" userId="b46cf6e2bcae32b0" providerId="LiveId" clId="{A86AA8FB-381B-4AA4-A2D9-423F87989E5B}" dt="2021-11-03T06:33:41.168" v="5197" actId="478"/>
          <ac:spMkLst>
            <pc:docMk/>
            <pc:sldMk cId="3094479955" sldId="320"/>
            <ac:spMk id="8" creationId="{8B01C88E-4CFB-40E2-8262-403CEAA8F4CB}"/>
          </ac:spMkLst>
        </pc:spChg>
        <pc:picChg chg="add del mod">
          <ac:chgData name="Melissa Houghton" userId="b46cf6e2bcae32b0" providerId="LiveId" clId="{A86AA8FB-381B-4AA4-A2D9-423F87989E5B}" dt="2021-11-03T06:33:31.630" v="5193" actId="478"/>
          <ac:picMkLst>
            <pc:docMk/>
            <pc:sldMk cId="3094479955" sldId="320"/>
            <ac:picMk id="1026" creationId="{CEE4A187-431C-4EF4-84F5-3FC33DC0796B}"/>
          </ac:picMkLst>
        </pc:picChg>
        <pc:picChg chg="add del">
          <ac:chgData name="Melissa Houghton" userId="b46cf6e2bcae32b0" providerId="LiveId" clId="{A86AA8FB-381B-4AA4-A2D9-423F87989E5B}" dt="2021-11-03T05:53:32.883" v="4923"/>
          <ac:picMkLst>
            <pc:docMk/>
            <pc:sldMk cId="3094479955" sldId="320"/>
            <ac:picMk id="1028" creationId="{7AC05488-B2E7-4F99-B1CE-5BE356D4FC1A}"/>
          </ac:picMkLst>
        </pc:picChg>
        <pc:picChg chg="add del">
          <ac:chgData name="Melissa Houghton" userId="b46cf6e2bcae32b0" providerId="LiveId" clId="{A86AA8FB-381B-4AA4-A2D9-423F87989E5B}" dt="2021-11-03T06:02:22.579" v="5032"/>
          <ac:picMkLst>
            <pc:docMk/>
            <pc:sldMk cId="3094479955" sldId="320"/>
            <ac:picMk id="1030" creationId="{C91459C4-A800-4264-BCAC-B29254A5B759}"/>
          </ac:picMkLst>
        </pc:picChg>
        <pc:picChg chg="add mod">
          <ac:chgData name="Melissa Houghton" userId="b46cf6e2bcae32b0" providerId="LiveId" clId="{A86AA8FB-381B-4AA4-A2D9-423F87989E5B}" dt="2021-11-03T06:35:07.947" v="5215" actId="1076"/>
          <ac:picMkLst>
            <pc:docMk/>
            <pc:sldMk cId="3094479955" sldId="320"/>
            <ac:picMk id="1032" creationId="{F3ADE808-2123-4B1C-A567-FB42745494B7}"/>
          </ac:picMkLst>
        </pc:picChg>
        <pc:picChg chg="add mod">
          <ac:chgData name="Melissa Houghton" userId="b46cf6e2bcae32b0" providerId="LiveId" clId="{A86AA8FB-381B-4AA4-A2D9-423F87989E5B}" dt="2021-11-03T06:35:09.999" v="5216" actId="1076"/>
          <ac:picMkLst>
            <pc:docMk/>
            <pc:sldMk cId="3094479955" sldId="320"/>
            <ac:picMk id="1034" creationId="{5288DE10-4DE0-4228-96FE-72657F62BCE9}"/>
          </ac:picMkLst>
        </pc:picChg>
      </pc:sldChg>
      <pc:sldChg chg="addSp delSp modSp mod modClrScheme chgLayout">
        <pc:chgData name="Melissa Houghton" userId="b46cf6e2bcae32b0" providerId="LiveId" clId="{A86AA8FB-381B-4AA4-A2D9-423F87989E5B}" dt="2021-11-02T21:13:52.464" v="4850" actId="1076"/>
        <pc:sldMkLst>
          <pc:docMk/>
          <pc:sldMk cId="1087589405" sldId="321"/>
        </pc:sldMkLst>
        <pc:spChg chg="mod ord">
          <ac:chgData name="Melissa Houghton" userId="b46cf6e2bcae32b0" providerId="LiveId" clId="{A86AA8FB-381B-4AA4-A2D9-423F87989E5B}" dt="2021-11-02T10:16:15.027" v="4279" actId="700"/>
          <ac:spMkLst>
            <pc:docMk/>
            <pc:sldMk cId="1087589405" sldId="321"/>
            <ac:spMk id="2" creationId="{BB82B51A-4B2E-451F-BE28-8F956085B779}"/>
          </ac:spMkLst>
        </pc:spChg>
        <pc:spChg chg="mod ord">
          <ac:chgData name="Melissa Houghton" userId="b46cf6e2bcae32b0" providerId="LiveId" clId="{A86AA8FB-381B-4AA4-A2D9-423F87989E5B}" dt="2021-11-02T10:16:15.027" v="4279" actId="700"/>
          <ac:spMkLst>
            <pc:docMk/>
            <pc:sldMk cId="1087589405" sldId="321"/>
            <ac:spMk id="3" creationId="{D2810E4F-7286-4673-9482-92142F443B20}"/>
          </ac:spMkLst>
        </pc:spChg>
        <pc:spChg chg="add del mod ord">
          <ac:chgData name="Melissa Houghton" userId="b46cf6e2bcae32b0" providerId="LiveId" clId="{A86AA8FB-381B-4AA4-A2D9-423F87989E5B}" dt="2021-11-02T10:16:00.913" v="4278" actId="700"/>
          <ac:spMkLst>
            <pc:docMk/>
            <pc:sldMk cId="1087589405" sldId="321"/>
            <ac:spMk id="5" creationId="{A8EE7DA4-6F4E-4A7B-AFF1-6307235A338C}"/>
          </ac:spMkLst>
        </pc:spChg>
        <pc:picChg chg="del">
          <ac:chgData name="Melissa Houghton" userId="b46cf6e2bcae32b0" providerId="LiveId" clId="{A86AA8FB-381B-4AA4-A2D9-423F87989E5B}" dt="2021-11-02T21:09:45.347" v="4819" actId="21"/>
          <ac:picMkLst>
            <pc:docMk/>
            <pc:sldMk cId="1087589405" sldId="321"/>
            <ac:picMk id="4" creationId="{CEBE9835-C310-4858-98BA-0505D6DB0E4B}"/>
          </ac:picMkLst>
        </pc:picChg>
        <pc:picChg chg="add mod ord">
          <ac:chgData name="Melissa Houghton" userId="b46cf6e2bcae32b0" providerId="LiveId" clId="{A86AA8FB-381B-4AA4-A2D9-423F87989E5B}" dt="2021-11-02T21:13:52.464" v="4850" actId="1076"/>
          <ac:picMkLst>
            <pc:docMk/>
            <pc:sldMk cId="1087589405" sldId="321"/>
            <ac:picMk id="7" creationId="{465A3759-3615-4F50-8884-218FEEA9A599}"/>
          </ac:picMkLst>
        </pc:picChg>
        <pc:picChg chg="mod">
          <ac:chgData name="Melissa Houghton" userId="b46cf6e2bcae32b0" providerId="LiveId" clId="{A86AA8FB-381B-4AA4-A2D9-423F87989E5B}" dt="2021-11-02T21:13:43.647" v="4849" actId="1076"/>
          <ac:picMkLst>
            <pc:docMk/>
            <pc:sldMk cId="1087589405" sldId="321"/>
            <ac:picMk id="10" creationId="{E1ACA762-787B-4F39-A8D0-47E52DB84E25}"/>
          </ac:picMkLst>
        </pc:picChg>
      </pc:sldChg>
      <pc:sldChg chg="delSp mod">
        <pc:chgData name="Melissa Houghton" userId="b46cf6e2bcae32b0" providerId="LiveId" clId="{A86AA8FB-381B-4AA4-A2D9-423F87989E5B}" dt="2021-11-02T21:04:58.971" v="4783" actId="478"/>
        <pc:sldMkLst>
          <pc:docMk/>
          <pc:sldMk cId="903595612" sldId="324"/>
        </pc:sldMkLst>
        <pc:spChg chg="del">
          <ac:chgData name="Melissa Houghton" userId="b46cf6e2bcae32b0" providerId="LiveId" clId="{A86AA8FB-381B-4AA4-A2D9-423F87989E5B}" dt="2021-11-02T21:04:58.971" v="4783" actId="478"/>
          <ac:spMkLst>
            <pc:docMk/>
            <pc:sldMk cId="903595612" sldId="324"/>
            <ac:spMk id="2" creationId="{CD86A83A-433F-46C4-B69D-DDFAF73155CE}"/>
          </ac:spMkLst>
        </pc:spChg>
      </pc:sldChg>
      <pc:sldChg chg="modSp mod">
        <pc:chgData name="Melissa Houghton" userId="b46cf6e2bcae32b0" providerId="LiveId" clId="{A86AA8FB-381B-4AA4-A2D9-423F87989E5B}" dt="2021-11-02T10:38:44.080" v="4404" actId="207"/>
        <pc:sldMkLst>
          <pc:docMk/>
          <pc:sldMk cId="1249792701" sldId="326"/>
        </pc:sldMkLst>
        <pc:spChg chg="mod">
          <ac:chgData name="Melissa Houghton" userId="b46cf6e2bcae32b0" providerId="LiveId" clId="{A86AA8FB-381B-4AA4-A2D9-423F87989E5B}" dt="2021-11-02T10:38:44.080" v="4404" actId="207"/>
          <ac:spMkLst>
            <pc:docMk/>
            <pc:sldMk cId="1249792701" sldId="326"/>
            <ac:spMk id="4" creationId="{C3455B03-4F1E-488B-90B3-2DE0642CF6FC}"/>
          </ac:spMkLst>
        </pc:spChg>
      </pc:sldChg>
      <pc:sldChg chg="modSp mod">
        <pc:chgData name="Melissa Houghton" userId="b46cf6e2bcae32b0" providerId="LiveId" clId="{A86AA8FB-381B-4AA4-A2D9-423F87989E5B}" dt="2021-11-02T02:33:14.974" v="2993" actId="166"/>
        <pc:sldMkLst>
          <pc:docMk/>
          <pc:sldMk cId="1252155099" sldId="328"/>
        </pc:sldMkLst>
        <pc:spChg chg="ord">
          <ac:chgData name="Melissa Houghton" userId="b46cf6e2bcae32b0" providerId="LiveId" clId="{A86AA8FB-381B-4AA4-A2D9-423F87989E5B}" dt="2021-11-02T02:33:14.974" v="2993" actId="166"/>
          <ac:spMkLst>
            <pc:docMk/>
            <pc:sldMk cId="1252155099" sldId="328"/>
            <ac:spMk id="2" creationId="{5B146B97-732F-4A0A-A239-D69661443EEB}"/>
          </ac:spMkLst>
        </pc:spChg>
      </pc:sldChg>
      <pc:sldChg chg="modSp mod">
        <pc:chgData name="Melissa Houghton" userId="b46cf6e2bcae32b0" providerId="LiveId" clId="{A86AA8FB-381B-4AA4-A2D9-423F87989E5B}" dt="2021-11-02T21:18:02.563" v="4869" actId="20577"/>
        <pc:sldMkLst>
          <pc:docMk/>
          <pc:sldMk cId="4129229439" sldId="330"/>
        </pc:sldMkLst>
        <pc:spChg chg="mod">
          <ac:chgData name="Melissa Houghton" userId="b46cf6e2bcae32b0" providerId="LiveId" clId="{A86AA8FB-381B-4AA4-A2D9-423F87989E5B}" dt="2021-11-02T21:18:02.563" v="4869" actId="20577"/>
          <ac:spMkLst>
            <pc:docMk/>
            <pc:sldMk cId="4129229439" sldId="330"/>
            <ac:spMk id="14" creationId="{D30DE431-5A9F-48CA-9525-7EE26903F1B7}"/>
          </ac:spMkLst>
        </pc:spChg>
      </pc:sldChg>
      <pc:sldChg chg="modSp mod">
        <pc:chgData name="Melissa Houghton" userId="b46cf6e2bcae32b0" providerId="LiveId" clId="{A86AA8FB-381B-4AA4-A2D9-423F87989E5B}" dt="2021-11-02T02:53:47.868" v="2995" actId="14826"/>
        <pc:sldMkLst>
          <pc:docMk/>
          <pc:sldMk cId="3568093400" sldId="334"/>
        </pc:sldMkLst>
        <pc:spChg chg="mod">
          <ac:chgData name="Melissa Houghton" userId="b46cf6e2bcae32b0" providerId="LiveId" clId="{A86AA8FB-381B-4AA4-A2D9-423F87989E5B}" dt="2021-11-02T02:53:47.868" v="2995" actId="14826"/>
          <ac:spMkLst>
            <pc:docMk/>
            <pc:sldMk cId="3568093400" sldId="334"/>
            <ac:spMk id="33" creationId="{6BBEDEBF-751E-4FFC-A275-6C1AECA19F9E}"/>
          </ac:spMkLst>
        </pc:spChg>
        <pc:spChg chg="mod">
          <ac:chgData name="Melissa Houghton" userId="b46cf6e2bcae32b0" providerId="LiveId" clId="{A86AA8FB-381B-4AA4-A2D9-423F87989E5B}" dt="2021-11-02T02:53:47.868" v="2995" actId="14826"/>
          <ac:spMkLst>
            <pc:docMk/>
            <pc:sldMk cId="3568093400" sldId="334"/>
            <ac:spMk id="35" creationId="{E5694A05-0318-441D-BD4A-D506DF435412}"/>
          </ac:spMkLst>
        </pc:spChg>
        <pc:spChg chg="mod">
          <ac:chgData name="Melissa Houghton" userId="b46cf6e2bcae32b0" providerId="LiveId" clId="{A86AA8FB-381B-4AA4-A2D9-423F87989E5B}" dt="2021-11-02T02:53:47.868" v="2995" actId="14826"/>
          <ac:spMkLst>
            <pc:docMk/>
            <pc:sldMk cId="3568093400" sldId="334"/>
            <ac:spMk id="36" creationId="{F9B06FF9-746C-420B-9B8E-6161DBEA5354}"/>
          </ac:spMkLst>
        </pc:spChg>
        <pc:spChg chg="mod">
          <ac:chgData name="Melissa Houghton" userId="b46cf6e2bcae32b0" providerId="LiveId" clId="{A86AA8FB-381B-4AA4-A2D9-423F87989E5B}" dt="2021-11-02T02:53:47.868" v="2995" actId="14826"/>
          <ac:spMkLst>
            <pc:docMk/>
            <pc:sldMk cId="3568093400" sldId="334"/>
            <ac:spMk id="37" creationId="{0497919F-5754-4FF0-9968-ED56DE51268F}"/>
          </ac:spMkLst>
        </pc:spChg>
        <pc:spChg chg="mod">
          <ac:chgData name="Melissa Houghton" userId="b46cf6e2bcae32b0" providerId="LiveId" clId="{A86AA8FB-381B-4AA4-A2D9-423F87989E5B}" dt="2021-11-02T02:53:47.868" v="2995" actId="14826"/>
          <ac:spMkLst>
            <pc:docMk/>
            <pc:sldMk cId="3568093400" sldId="334"/>
            <ac:spMk id="38" creationId="{D726CF73-ED0C-498F-AD5F-0B9BBBDFE0DD}"/>
          </ac:spMkLst>
        </pc:spChg>
        <pc:spChg chg="mod">
          <ac:chgData name="Melissa Houghton" userId="b46cf6e2bcae32b0" providerId="LiveId" clId="{A86AA8FB-381B-4AA4-A2D9-423F87989E5B}" dt="2021-11-02T02:53:47.868" v="2995" actId="14826"/>
          <ac:spMkLst>
            <pc:docMk/>
            <pc:sldMk cId="3568093400" sldId="334"/>
            <ac:spMk id="39" creationId="{779DA101-EFD6-43BD-B6FC-201719525104}"/>
          </ac:spMkLst>
        </pc:spChg>
        <pc:spChg chg="mod">
          <ac:chgData name="Melissa Houghton" userId="b46cf6e2bcae32b0" providerId="LiveId" clId="{A86AA8FB-381B-4AA4-A2D9-423F87989E5B}" dt="2021-11-02T02:53:47.868" v="2995" actId="14826"/>
          <ac:spMkLst>
            <pc:docMk/>
            <pc:sldMk cId="3568093400" sldId="334"/>
            <ac:spMk id="40" creationId="{C7FD580E-1BDF-40BE-AC7A-85B51E866DE5}"/>
          </ac:spMkLst>
        </pc:spChg>
        <pc:spChg chg="mod">
          <ac:chgData name="Melissa Houghton" userId="b46cf6e2bcae32b0" providerId="LiveId" clId="{A86AA8FB-381B-4AA4-A2D9-423F87989E5B}" dt="2021-11-02T02:53:47.868" v="2995" actId="14826"/>
          <ac:spMkLst>
            <pc:docMk/>
            <pc:sldMk cId="3568093400" sldId="334"/>
            <ac:spMk id="41" creationId="{7A2746D3-6F08-4BDA-A8DF-64B88D7C8D47}"/>
          </ac:spMkLst>
        </pc:spChg>
        <pc:grpChg chg="mod">
          <ac:chgData name="Melissa Houghton" userId="b46cf6e2bcae32b0" providerId="LiveId" clId="{A86AA8FB-381B-4AA4-A2D9-423F87989E5B}" dt="2021-11-02T02:53:47.868" v="2995" actId="14826"/>
          <ac:grpSpMkLst>
            <pc:docMk/>
            <pc:sldMk cId="3568093400" sldId="334"/>
            <ac:grpSpMk id="2" creationId="{325268CD-A730-4CD6-8769-28ACC5B8F343}"/>
          </ac:grpSpMkLst>
        </pc:grpChg>
        <pc:grpChg chg="mod">
          <ac:chgData name="Melissa Houghton" userId="b46cf6e2bcae32b0" providerId="LiveId" clId="{A86AA8FB-381B-4AA4-A2D9-423F87989E5B}" dt="2021-11-02T02:53:47.868" v="2995" actId="14826"/>
          <ac:grpSpMkLst>
            <pc:docMk/>
            <pc:sldMk cId="3568093400" sldId="334"/>
            <ac:grpSpMk id="27" creationId="{33ECE829-59C5-4346-BC88-E32076CE7B6B}"/>
          </ac:grpSpMkLst>
        </pc:grpChg>
        <pc:grpChg chg="mod">
          <ac:chgData name="Melissa Houghton" userId="b46cf6e2bcae32b0" providerId="LiveId" clId="{A86AA8FB-381B-4AA4-A2D9-423F87989E5B}" dt="2021-11-02T02:53:47.868" v="2995" actId="14826"/>
          <ac:grpSpMkLst>
            <pc:docMk/>
            <pc:sldMk cId="3568093400" sldId="334"/>
            <ac:grpSpMk id="28" creationId="{9963AC0E-67F2-4853-9C35-A6608CDFC90A}"/>
          </ac:grpSpMkLst>
        </pc:grpChg>
        <pc:grpChg chg="mod">
          <ac:chgData name="Melissa Houghton" userId="b46cf6e2bcae32b0" providerId="LiveId" clId="{A86AA8FB-381B-4AA4-A2D9-423F87989E5B}" dt="2021-11-02T02:53:47.868" v="2995" actId="14826"/>
          <ac:grpSpMkLst>
            <pc:docMk/>
            <pc:sldMk cId="3568093400" sldId="334"/>
            <ac:grpSpMk id="29" creationId="{DA904B38-CDA6-4324-B20D-9D0B28D399FB}"/>
          </ac:grpSpMkLst>
        </pc:grpChg>
        <pc:grpChg chg="mod">
          <ac:chgData name="Melissa Houghton" userId="b46cf6e2bcae32b0" providerId="LiveId" clId="{A86AA8FB-381B-4AA4-A2D9-423F87989E5B}" dt="2021-11-02T02:53:47.868" v="2995" actId="14826"/>
          <ac:grpSpMkLst>
            <pc:docMk/>
            <pc:sldMk cId="3568093400" sldId="334"/>
            <ac:grpSpMk id="30" creationId="{4181F101-18C6-4C62-B54E-A96B8CF4F482}"/>
          </ac:grpSpMkLst>
        </pc:grpChg>
        <pc:grpChg chg="mod">
          <ac:chgData name="Melissa Houghton" userId="b46cf6e2bcae32b0" providerId="LiveId" clId="{A86AA8FB-381B-4AA4-A2D9-423F87989E5B}" dt="2021-11-02T02:53:47.868" v="2995" actId="14826"/>
          <ac:grpSpMkLst>
            <pc:docMk/>
            <pc:sldMk cId="3568093400" sldId="334"/>
            <ac:grpSpMk id="31" creationId="{61D0530A-764E-4C12-9A50-5F613F961FB6}"/>
          </ac:grpSpMkLst>
        </pc:grpChg>
        <pc:grpChg chg="mod">
          <ac:chgData name="Melissa Houghton" userId="b46cf6e2bcae32b0" providerId="LiveId" clId="{A86AA8FB-381B-4AA4-A2D9-423F87989E5B}" dt="2021-11-02T02:53:47.868" v="2995" actId="14826"/>
          <ac:grpSpMkLst>
            <pc:docMk/>
            <pc:sldMk cId="3568093400" sldId="334"/>
            <ac:grpSpMk id="32" creationId="{19473826-D003-4902-9208-41DB946AAEA8}"/>
          </ac:grpSpMkLst>
        </pc:grpChg>
        <pc:picChg chg="mod">
          <ac:chgData name="Melissa Houghton" userId="b46cf6e2bcae32b0" providerId="LiveId" clId="{A86AA8FB-381B-4AA4-A2D9-423F87989E5B}" dt="2021-11-02T02:53:47.868" v="2995" actId="14826"/>
          <ac:picMkLst>
            <pc:docMk/>
            <pc:sldMk cId="3568093400" sldId="334"/>
            <ac:picMk id="26" creationId="{AAD2F793-ECAB-42DB-ACEF-91664B518C3B}"/>
          </ac:picMkLst>
        </pc:picChg>
        <pc:picChg chg="mod">
          <ac:chgData name="Melissa Houghton" userId="b46cf6e2bcae32b0" providerId="LiveId" clId="{A86AA8FB-381B-4AA4-A2D9-423F87989E5B}" dt="2021-11-02T02:53:47.868" v="2995" actId="14826"/>
          <ac:picMkLst>
            <pc:docMk/>
            <pc:sldMk cId="3568093400" sldId="334"/>
            <ac:picMk id="34" creationId="{DF92DC4B-C847-49CA-9524-7418C5C9F7A5}"/>
          </ac:picMkLst>
        </pc:picChg>
      </pc:sldChg>
      <pc:sldChg chg="del">
        <pc:chgData name="Melissa Houghton" userId="b46cf6e2bcae32b0" providerId="LiveId" clId="{A86AA8FB-381B-4AA4-A2D9-423F87989E5B}" dt="2021-11-02T09:28:29.298" v="3812" actId="47"/>
        <pc:sldMkLst>
          <pc:docMk/>
          <pc:sldMk cId="2038724600" sldId="338"/>
        </pc:sldMkLst>
      </pc:sldChg>
      <pc:sldChg chg="addSp delSp modSp mod modClrScheme chgLayout">
        <pc:chgData name="Melissa Houghton" userId="b46cf6e2bcae32b0" providerId="LiveId" clId="{A86AA8FB-381B-4AA4-A2D9-423F87989E5B}" dt="2021-11-02T21:12:52.168" v="4839" actId="1076"/>
        <pc:sldMkLst>
          <pc:docMk/>
          <pc:sldMk cId="3492738224" sldId="339"/>
        </pc:sldMkLst>
        <pc:spChg chg="mod ord">
          <ac:chgData name="Melissa Houghton" userId="b46cf6e2bcae32b0" providerId="LiveId" clId="{A86AA8FB-381B-4AA4-A2D9-423F87989E5B}" dt="2021-11-02T20:11:48.424" v="4516" actId="700"/>
          <ac:spMkLst>
            <pc:docMk/>
            <pc:sldMk cId="3492738224" sldId="339"/>
            <ac:spMk id="2" creationId="{9A9E9CC3-3228-4BF2-9051-691A59375E51}"/>
          </ac:spMkLst>
        </pc:spChg>
        <pc:spChg chg="del mod ord">
          <ac:chgData name="Melissa Houghton" userId="b46cf6e2bcae32b0" providerId="LiveId" clId="{A86AA8FB-381B-4AA4-A2D9-423F87989E5B}" dt="2021-11-02T10:25:14.403" v="4319" actId="478"/>
          <ac:spMkLst>
            <pc:docMk/>
            <pc:sldMk cId="3492738224" sldId="339"/>
            <ac:spMk id="3" creationId="{4E5A59C7-1549-4E97-9A7F-170891826A25}"/>
          </ac:spMkLst>
        </pc:spChg>
        <pc:spChg chg="add del mod ord">
          <ac:chgData name="Melissa Houghton" userId="b46cf6e2bcae32b0" providerId="LiveId" clId="{A86AA8FB-381B-4AA4-A2D9-423F87989E5B}" dt="2021-11-02T10:22:05.004" v="4297" actId="700"/>
          <ac:spMkLst>
            <pc:docMk/>
            <pc:sldMk cId="3492738224" sldId="339"/>
            <ac:spMk id="4" creationId="{D0BF743C-4B2D-4F1A-897B-77580C5BF726}"/>
          </ac:spMkLst>
        </pc:spChg>
        <pc:picChg chg="add del">
          <ac:chgData name="Melissa Houghton" userId="b46cf6e2bcae32b0" providerId="LiveId" clId="{A86AA8FB-381B-4AA4-A2D9-423F87989E5B}" dt="2021-11-02T10:23:13.423" v="4301" actId="478"/>
          <ac:picMkLst>
            <pc:docMk/>
            <pc:sldMk cId="3492738224" sldId="339"/>
            <ac:picMk id="6" creationId="{AC5DE24F-6283-4769-B629-EC9A0023685B}"/>
          </ac:picMkLst>
        </pc:picChg>
        <pc:picChg chg="add mod ord modCrop">
          <ac:chgData name="Melissa Houghton" userId="b46cf6e2bcae32b0" providerId="LiveId" clId="{A86AA8FB-381B-4AA4-A2D9-423F87989E5B}" dt="2021-11-02T10:25:40.188" v="4320" actId="732"/>
          <ac:picMkLst>
            <pc:docMk/>
            <pc:sldMk cId="3492738224" sldId="339"/>
            <ac:picMk id="8" creationId="{4D0F3FB9-DE19-4201-9F3F-9BEA32A8BC1E}"/>
          </ac:picMkLst>
        </pc:picChg>
        <pc:picChg chg="add mod modCrop">
          <ac:chgData name="Melissa Houghton" userId="b46cf6e2bcae32b0" providerId="LiveId" clId="{A86AA8FB-381B-4AA4-A2D9-423F87989E5B}" dt="2021-11-02T21:12:50.376" v="4838" actId="1076"/>
          <ac:picMkLst>
            <pc:docMk/>
            <pc:sldMk cId="3492738224" sldId="339"/>
            <ac:picMk id="10" creationId="{9ABDB845-18C4-4A8A-897D-53A2EDF9B3B3}"/>
          </ac:picMkLst>
        </pc:picChg>
        <pc:picChg chg="add mod">
          <ac:chgData name="Melissa Houghton" userId="b46cf6e2bcae32b0" providerId="LiveId" clId="{A86AA8FB-381B-4AA4-A2D9-423F87989E5B}" dt="2021-11-02T21:12:52.168" v="4839" actId="1076"/>
          <ac:picMkLst>
            <pc:docMk/>
            <pc:sldMk cId="3492738224" sldId="339"/>
            <ac:picMk id="12" creationId="{48DF15A0-20EC-425C-9695-362ABB5AF2FD}"/>
          </ac:picMkLst>
        </pc:picChg>
      </pc:sldChg>
      <pc:sldChg chg="modSp del mod">
        <pc:chgData name="Melissa Houghton" userId="b46cf6e2bcae32b0" providerId="LiveId" clId="{A86AA8FB-381B-4AA4-A2D9-423F87989E5B}" dt="2021-11-03T06:21:16.372" v="5115" actId="47"/>
        <pc:sldMkLst>
          <pc:docMk/>
          <pc:sldMk cId="587362328" sldId="340"/>
        </pc:sldMkLst>
        <pc:spChg chg="mod">
          <ac:chgData name="Melissa Houghton" userId="b46cf6e2bcae32b0" providerId="LiveId" clId="{A86AA8FB-381B-4AA4-A2D9-423F87989E5B}" dt="2021-11-03T06:07:42.497" v="5050" actId="20577"/>
          <ac:spMkLst>
            <pc:docMk/>
            <pc:sldMk cId="587362328" sldId="340"/>
            <ac:spMk id="2" creationId="{A4CC224A-DDDB-42D7-B0A7-78AE9A0A7B80}"/>
          </ac:spMkLst>
        </pc:spChg>
        <pc:picChg chg="mod">
          <ac:chgData name="Melissa Houghton" userId="b46cf6e2bcae32b0" providerId="LiveId" clId="{A86AA8FB-381B-4AA4-A2D9-423F87989E5B}" dt="2021-11-02T09:29:42.603" v="3813" actId="1076"/>
          <ac:picMkLst>
            <pc:docMk/>
            <pc:sldMk cId="587362328" sldId="340"/>
            <ac:picMk id="11" creationId="{E0ABE15B-9D35-493D-8193-2DA9092D9B02}"/>
          </ac:picMkLst>
        </pc:picChg>
      </pc:sldChg>
      <pc:sldChg chg="addSp delSp modSp del mod setBg addAnim modAnim">
        <pc:chgData name="Melissa Houghton" userId="b46cf6e2bcae32b0" providerId="LiveId" clId="{A86AA8FB-381B-4AA4-A2D9-423F87989E5B}" dt="2021-11-02T10:11:47.135" v="4276" actId="47"/>
        <pc:sldMkLst>
          <pc:docMk/>
          <pc:sldMk cId="1313127391" sldId="341"/>
        </pc:sldMkLst>
        <pc:spChg chg="mod">
          <ac:chgData name="Melissa Houghton" userId="b46cf6e2bcae32b0" providerId="LiveId" clId="{A86AA8FB-381B-4AA4-A2D9-423F87989E5B}" dt="2021-11-02T09:56:02.035" v="3863" actId="403"/>
          <ac:spMkLst>
            <pc:docMk/>
            <pc:sldMk cId="1313127391" sldId="341"/>
            <ac:spMk id="2" creationId="{F14B4B96-3F41-4AA3-B126-82F2FAD9807D}"/>
          </ac:spMkLst>
        </pc:spChg>
        <pc:spChg chg="del mod ord">
          <ac:chgData name="Melissa Houghton" userId="b46cf6e2bcae32b0" providerId="LiveId" clId="{A86AA8FB-381B-4AA4-A2D9-423F87989E5B}" dt="2021-11-02T09:55:26.545" v="3857" actId="478"/>
          <ac:spMkLst>
            <pc:docMk/>
            <pc:sldMk cId="1313127391" sldId="341"/>
            <ac:spMk id="3" creationId="{9B626C77-5E0A-43C3-8FEB-0305562CE47F}"/>
          </ac:spMkLst>
        </pc:spChg>
        <pc:spChg chg="add del">
          <ac:chgData name="Melissa Houghton" userId="b46cf6e2bcae32b0" providerId="LiveId" clId="{A86AA8FB-381B-4AA4-A2D9-423F87989E5B}" dt="2021-11-02T09:55:13.209" v="3855" actId="26606"/>
          <ac:spMkLst>
            <pc:docMk/>
            <pc:sldMk cId="1313127391" sldId="341"/>
            <ac:spMk id="71" creationId="{665DBBEF-238B-476B-96AB-8AAC3224ECEA}"/>
          </ac:spMkLst>
        </pc:spChg>
        <pc:spChg chg="add del">
          <ac:chgData name="Melissa Houghton" userId="b46cf6e2bcae32b0" providerId="LiveId" clId="{A86AA8FB-381B-4AA4-A2D9-423F87989E5B}" dt="2021-11-02T09:55:13.209" v="3855" actId="26606"/>
          <ac:spMkLst>
            <pc:docMk/>
            <pc:sldMk cId="1313127391" sldId="341"/>
            <ac:spMk id="73" creationId="{3FCFB1DE-0B7E-48CC-BA90-B2AB0889F9D6}"/>
          </ac:spMkLst>
        </pc:spChg>
        <pc:spChg chg="add del">
          <ac:chgData name="Melissa Houghton" userId="b46cf6e2bcae32b0" providerId="LiveId" clId="{A86AA8FB-381B-4AA4-A2D9-423F87989E5B}" dt="2021-11-02T09:55:44.517" v="3858" actId="26606"/>
          <ac:spMkLst>
            <pc:docMk/>
            <pc:sldMk cId="1313127391" sldId="341"/>
            <ac:spMk id="135" creationId="{A8384FB5-9ADC-4DDC-881B-597D56F5B15D}"/>
          </ac:spMkLst>
        </pc:spChg>
        <pc:spChg chg="add del">
          <ac:chgData name="Melissa Houghton" userId="b46cf6e2bcae32b0" providerId="LiveId" clId="{A86AA8FB-381B-4AA4-A2D9-423F87989E5B}" dt="2021-11-02T09:55:44.517" v="3858" actId="26606"/>
          <ac:spMkLst>
            <pc:docMk/>
            <pc:sldMk cId="1313127391" sldId="341"/>
            <ac:spMk id="137" creationId="{91E5A9A7-95C6-4F4F-B00E-C82E07FE62EF}"/>
          </ac:spMkLst>
        </pc:spChg>
        <pc:spChg chg="add del">
          <ac:chgData name="Melissa Houghton" userId="b46cf6e2bcae32b0" providerId="LiveId" clId="{A86AA8FB-381B-4AA4-A2D9-423F87989E5B}" dt="2021-11-02T09:55:44.517" v="3858" actId="26606"/>
          <ac:spMkLst>
            <pc:docMk/>
            <pc:sldMk cId="1313127391" sldId="341"/>
            <ac:spMk id="139" creationId="{D07DD2DE-F619-49DD-B5E7-03A290FF4ED1}"/>
          </ac:spMkLst>
        </pc:spChg>
        <pc:spChg chg="add del">
          <ac:chgData name="Melissa Houghton" userId="b46cf6e2bcae32b0" providerId="LiveId" clId="{A86AA8FB-381B-4AA4-A2D9-423F87989E5B}" dt="2021-11-02T09:55:44.517" v="3858" actId="26606"/>
          <ac:spMkLst>
            <pc:docMk/>
            <pc:sldMk cId="1313127391" sldId="341"/>
            <ac:spMk id="141" creationId="{85149191-5F60-4A28-AAFF-039F96B0F3EC}"/>
          </ac:spMkLst>
        </pc:spChg>
        <pc:spChg chg="add del">
          <ac:chgData name="Melissa Houghton" userId="b46cf6e2bcae32b0" providerId="LiveId" clId="{A86AA8FB-381B-4AA4-A2D9-423F87989E5B}" dt="2021-11-02T09:55:44.517" v="3858" actId="26606"/>
          <ac:spMkLst>
            <pc:docMk/>
            <pc:sldMk cId="1313127391" sldId="341"/>
            <ac:spMk id="143" creationId="{F8260ED5-17F7-4158-B241-D51DD4CF1B7E}"/>
          </ac:spMkLst>
        </pc:spChg>
        <pc:spChg chg="add">
          <ac:chgData name="Melissa Houghton" userId="b46cf6e2bcae32b0" providerId="LiveId" clId="{A86AA8FB-381B-4AA4-A2D9-423F87989E5B}" dt="2021-11-02T09:55:44.517" v="3858" actId="26606"/>
          <ac:spMkLst>
            <pc:docMk/>
            <pc:sldMk cId="1313127391" sldId="341"/>
            <ac:spMk id="192" creationId="{9389D3E0-BA02-41D3-B2AC-8FD6AA893902}"/>
          </ac:spMkLst>
        </pc:spChg>
        <pc:picChg chg="add mod ord">
          <ac:chgData name="Melissa Houghton" userId="b46cf6e2bcae32b0" providerId="LiveId" clId="{A86AA8FB-381B-4AA4-A2D9-423F87989E5B}" dt="2021-11-02T09:55:44.517" v="3858" actId="26606"/>
          <ac:picMkLst>
            <pc:docMk/>
            <pc:sldMk cId="1313127391" sldId="341"/>
            <ac:picMk id="3074" creationId="{183F9D75-CF37-437D-A60F-1120EFB0133F}"/>
          </ac:picMkLst>
        </pc:picChg>
      </pc:sldChg>
      <pc:sldChg chg="modSp add del mod ord">
        <pc:chgData name="Melissa Houghton" userId="b46cf6e2bcae32b0" providerId="LiveId" clId="{A86AA8FB-381B-4AA4-A2D9-423F87989E5B}" dt="2021-11-02T07:13:12.485" v="3762" actId="47"/>
        <pc:sldMkLst>
          <pc:docMk/>
          <pc:sldMk cId="1887036062" sldId="342"/>
        </pc:sldMkLst>
        <pc:spChg chg="mod">
          <ac:chgData name="Melissa Houghton" userId="b46cf6e2bcae32b0" providerId="LiveId" clId="{A86AA8FB-381B-4AA4-A2D9-423F87989E5B}" dt="2021-11-02T06:46:35.686" v="3109" actId="20577"/>
          <ac:spMkLst>
            <pc:docMk/>
            <pc:sldMk cId="1887036062" sldId="342"/>
            <ac:spMk id="12" creationId="{D38ECF88-CED6-4EA6-A0B1-F07596E2E933}"/>
          </ac:spMkLst>
        </pc:spChg>
        <pc:spChg chg="mod">
          <ac:chgData name="Melissa Houghton" userId="b46cf6e2bcae32b0" providerId="LiveId" clId="{A86AA8FB-381B-4AA4-A2D9-423F87989E5B}" dt="2021-11-02T06:46:22.095" v="3105" actId="20577"/>
          <ac:spMkLst>
            <pc:docMk/>
            <pc:sldMk cId="1887036062" sldId="342"/>
            <ac:spMk id="15" creationId="{2AF067EA-0A91-46FA-9CE6-195A9EE0039F}"/>
          </ac:spMkLst>
        </pc:spChg>
      </pc:sldChg>
      <pc:sldChg chg="addSp delSp modSp add del mod ord">
        <pc:chgData name="Melissa Houghton" userId="b46cf6e2bcae32b0" providerId="LiveId" clId="{A86AA8FB-381B-4AA4-A2D9-423F87989E5B}" dt="2021-11-02T07:09:11.423" v="3735" actId="47"/>
        <pc:sldMkLst>
          <pc:docMk/>
          <pc:sldMk cId="379960374" sldId="343"/>
        </pc:sldMkLst>
        <pc:spChg chg="add mod">
          <ac:chgData name="Melissa Houghton" userId="b46cf6e2bcae32b0" providerId="LiveId" clId="{A86AA8FB-381B-4AA4-A2D9-423F87989E5B}" dt="2021-11-02T07:07:48.321" v="3723" actId="1076"/>
          <ac:spMkLst>
            <pc:docMk/>
            <pc:sldMk cId="379960374" sldId="343"/>
            <ac:spMk id="2" creationId="{0BE1D11C-8A7E-405E-8C29-7220CAB46224}"/>
          </ac:spMkLst>
        </pc:spChg>
        <pc:spChg chg="mod">
          <ac:chgData name="Melissa Houghton" userId="b46cf6e2bcae32b0" providerId="LiveId" clId="{A86AA8FB-381B-4AA4-A2D9-423F87989E5B}" dt="2021-11-02T07:07:41.526" v="3721" actId="1076"/>
          <ac:spMkLst>
            <pc:docMk/>
            <pc:sldMk cId="379960374" sldId="343"/>
            <ac:spMk id="4" creationId="{C3455B03-4F1E-488B-90B3-2DE0642CF6FC}"/>
          </ac:spMkLst>
        </pc:spChg>
        <pc:spChg chg="del">
          <ac:chgData name="Melissa Houghton" userId="b46cf6e2bcae32b0" providerId="LiveId" clId="{A86AA8FB-381B-4AA4-A2D9-423F87989E5B}" dt="2021-11-02T06:50:04.452" v="3118" actId="478"/>
          <ac:spMkLst>
            <pc:docMk/>
            <pc:sldMk cId="379960374" sldId="343"/>
            <ac:spMk id="5" creationId="{C77AF57C-AC73-4CB0-9721-9CB9C4E3D7F5}"/>
          </ac:spMkLst>
        </pc:spChg>
        <pc:spChg chg="del">
          <ac:chgData name="Melissa Houghton" userId="b46cf6e2bcae32b0" providerId="LiveId" clId="{A86AA8FB-381B-4AA4-A2D9-423F87989E5B}" dt="2021-11-02T06:49:50.900" v="3116" actId="478"/>
          <ac:spMkLst>
            <pc:docMk/>
            <pc:sldMk cId="379960374" sldId="343"/>
            <ac:spMk id="6" creationId="{025E3086-0D33-4ABB-9940-115BC45FF220}"/>
          </ac:spMkLst>
        </pc:spChg>
        <pc:spChg chg="del">
          <ac:chgData name="Melissa Houghton" userId="b46cf6e2bcae32b0" providerId="LiveId" clId="{A86AA8FB-381B-4AA4-A2D9-423F87989E5B}" dt="2021-11-02T06:50:00.933" v="3117" actId="478"/>
          <ac:spMkLst>
            <pc:docMk/>
            <pc:sldMk cId="379960374" sldId="343"/>
            <ac:spMk id="7" creationId="{75A5FD9C-3B01-48C3-8961-B079290D056E}"/>
          </ac:spMkLst>
        </pc:spChg>
        <pc:spChg chg="add del mod">
          <ac:chgData name="Melissa Houghton" userId="b46cf6e2bcae32b0" providerId="LiveId" clId="{A86AA8FB-381B-4AA4-A2D9-423F87989E5B}" dt="2021-11-02T06:58:15.229" v="3622"/>
          <ac:spMkLst>
            <pc:docMk/>
            <pc:sldMk cId="379960374" sldId="343"/>
            <ac:spMk id="8" creationId="{DF1B888B-6821-47C6-A278-AA7BC62D4D96}"/>
          </ac:spMkLst>
        </pc:spChg>
        <pc:spChg chg="add del mod">
          <ac:chgData name="Melissa Houghton" userId="b46cf6e2bcae32b0" providerId="LiveId" clId="{A86AA8FB-381B-4AA4-A2D9-423F87989E5B}" dt="2021-11-02T06:58:12.937" v="3620"/>
          <ac:spMkLst>
            <pc:docMk/>
            <pc:sldMk cId="379960374" sldId="343"/>
            <ac:spMk id="9" creationId="{2470DF97-8E60-40B1-AB79-D540F6E05FAC}"/>
          </ac:spMkLst>
        </pc:spChg>
        <pc:spChg chg="add mod">
          <ac:chgData name="Melissa Houghton" userId="b46cf6e2bcae32b0" providerId="LiveId" clId="{A86AA8FB-381B-4AA4-A2D9-423F87989E5B}" dt="2021-11-02T07:07:31.034" v="3720" actId="1076"/>
          <ac:spMkLst>
            <pc:docMk/>
            <pc:sldMk cId="379960374" sldId="343"/>
            <ac:spMk id="10" creationId="{8E25147F-0C63-42F3-881C-25BE7DB4A8FE}"/>
          </ac:spMkLst>
        </pc:spChg>
        <pc:spChg chg="add mod ord">
          <ac:chgData name="Melissa Houghton" userId="b46cf6e2bcae32b0" providerId="LiveId" clId="{A86AA8FB-381B-4AA4-A2D9-423F87989E5B}" dt="2021-11-02T07:07:45.954" v="3722" actId="1076"/>
          <ac:spMkLst>
            <pc:docMk/>
            <pc:sldMk cId="379960374" sldId="343"/>
            <ac:spMk id="11" creationId="{00460928-93BA-4955-AB7E-09CFB9AAF1A5}"/>
          </ac:spMkLst>
        </pc:spChg>
      </pc:sldChg>
      <pc:sldChg chg="addSp delSp modSp add mod modClrScheme chgLayout">
        <pc:chgData name="Melissa Houghton" userId="b46cf6e2bcae32b0" providerId="LiveId" clId="{A86AA8FB-381B-4AA4-A2D9-423F87989E5B}" dt="2021-11-02T09:26:27.738" v="3810" actId="14100"/>
        <pc:sldMkLst>
          <pc:docMk/>
          <pc:sldMk cId="1801541" sldId="344"/>
        </pc:sldMkLst>
        <pc:spChg chg="mod">
          <ac:chgData name="Melissa Houghton" userId="b46cf6e2bcae32b0" providerId="LiveId" clId="{A86AA8FB-381B-4AA4-A2D9-423F87989E5B}" dt="2021-11-02T09:26:04.460" v="3808" actId="207"/>
          <ac:spMkLst>
            <pc:docMk/>
            <pc:sldMk cId="1801541" sldId="344"/>
            <ac:spMk id="2" creationId="{0BE1D11C-8A7E-405E-8C29-7220CAB46224}"/>
          </ac:spMkLst>
        </pc:spChg>
        <pc:spChg chg="mod ord">
          <ac:chgData name="Melissa Houghton" userId="b46cf6e2bcae32b0" providerId="LiveId" clId="{A86AA8FB-381B-4AA4-A2D9-423F87989E5B}" dt="2021-11-02T09:25:21.234" v="3803" actId="700"/>
          <ac:spMkLst>
            <pc:docMk/>
            <pc:sldMk cId="1801541" sldId="344"/>
            <ac:spMk id="3" creationId="{D68B1ADF-5CD2-40EC-BCDE-8274F4DD206E}"/>
          </ac:spMkLst>
        </pc:spChg>
        <pc:spChg chg="mod ord">
          <ac:chgData name="Melissa Houghton" userId="b46cf6e2bcae32b0" providerId="LiveId" clId="{A86AA8FB-381B-4AA4-A2D9-423F87989E5B}" dt="2021-11-02T09:26:12.258" v="3809" actId="1076"/>
          <ac:spMkLst>
            <pc:docMk/>
            <pc:sldMk cId="1801541" sldId="344"/>
            <ac:spMk id="4" creationId="{C3455B03-4F1E-488B-90B3-2DE0642CF6FC}"/>
          </ac:spMkLst>
        </pc:spChg>
        <pc:spChg chg="add del mod ord">
          <ac:chgData name="Melissa Houghton" userId="b46cf6e2bcae32b0" providerId="LiveId" clId="{A86AA8FB-381B-4AA4-A2D9-423F87989E5B}" dt="2021-11-02T09:25:16.189" v="3802" actId="700"/>
          <ac:spMkLst>
            <pc:docMk/>
            <pc:sldMk cId="1801541" sldId="344"/>
            <ac:spMk id="5" creationId="{AA6488B9-495C-47A2-8FF6-128000F53C05}"/>
          </ac:spMkLst>
        </pc:spChg>
        <pc:spChg chg="add del mod ord">
          <ac:chgData name="Melissa Houghton" userId="b46cf6e2bcae32b0" providerId="LiveId" clId="{A86AA8FB-381B-4AA4-A2D9-423F87989E5B}" dt="2021-11-02T09:25:15.673" v="3801" actId="700"/>
          <ac:spMkLst>
            <pc:docMk/>
            <pc:sldMk cId="1801541" sldId="344"/>
            <ac:spMk id="6" creationId="{B772F1DA-D0DE-44E0-9BAF-848A7A79861E}"/>
          </ac:spMkLst>
        </pc:spChg>
        <pc:spChg chg="add del mod ord">
          <ac:chgData name="Melissa Houghton" userId="b46cf6e2bcae32b0" providerId="LiveId" clId="{A86AA8FB-381B-4AA4-A2D9-423F87989E5B}" dt="2021-11-02T09:25:15.129" v="3800" actId="700"/>
          <ac:spMkLst>
            <pc:docMk/>
            <pc:sldMk cId="1801541" sldId="344"/>
            <ac:spMk id="7" creationId="{FD7C885E-2113-46AF-935D-86B9675A959C}"/>
          </ac:spMkLst>
        </pc:spChg>
        <pc:spChg chg="add del mod ord">
          <ac:chgData name="Melissa Houghton" userId="b46cf6e2bcae32b0" providerId="LiveId" clId="{A86AA8FB-381B-4AA4-A2D9-423F87989E5B}" dt="2021-11-02T09:25:39.733" v="3804" actId="478"/>
          <ac:spMkLst>
            <pc:docMk/>
            <pc:sldMk cId="1801541" sldId="344"/>
            <ac:spMk id="8" creationId="{F0CD4279-80FF-4925-BD54-E2052CCC815C}"/>
          </ac:spMkLst>
        </pc:spChg>
        <pc:spChg chg="mod ord">
          <ac:chgData name="Melissa Houghton" userId="b46cf6e2bcae32b0" providerId="LiveId" clId="{A86AA8FB-381B-4AA4-A2D9-423F87989E5B}" dt="2021-11-02T09:26:27.738" v="3810" actId="14100"/>
          <ac:spMkLst>
            <pc:docMk/>
            <pc:sldMk cId="1801541" sldId="344"/>
            <ac:spMk id="10" creationId="{8E25147F-0C63-42F3-881C-25BE7DB4A8FE}"/>
          </ac:spMkLst>
        </pc:spChg>
        <pc:spChg chg="mod">
          <ac:chgData name="Melissa Houghton" userId="b46cf6e2bcae32b0" providerId="LiveId" clId="{A86AA8FB-381B-4AA4-A2D9-423F87989E5B}" dt="2021-11-02T09:26:04.460" v="3808" actId="207"/>
          <ac:spMkLst>
            <pc:docMk/>
            <pc:sldMk cId="1801541" sldId="344"/>
            <ac:spMk id="11" creationId="{00460928-93BA-4955-AB7E-09CFB9AAF1A5}"/>
          </ac:spMkLst>
        </pc:spChg>
      </pc:sldChg>
      <pc:sldChg chg="addSp delSp modSp add mod ord setBg modClrScheme chgLayout">
        <pc:chgData name="Melissa Houghton" userId="b46cf6e2bcae32b0" providerId="LiveId" clId="{A86AA8FB-381B-4AA4-A2D9-423F87989E5B}" dt="2021-11-03T06:40:13.661" v="5249" actId="207"/>
        <pc:sldMkLst>
          <pc:docMk/>
          <pc:sldMk cId="3552231415" sldId="345"/>
        </pc:sldMkLst>
        <pc:spChg chg="mod ord">
          <ac:chgData name="Melissa Houghton" userId="b46cf6e2bcae32b0" providerId="LiveId" clId="{A86AA8FB-381B-4AA4-A2D9-423F87989E5B}" dt="2021-11-02T20:08:24.424" v="4509" actId="121"/>
          <ac:spMkLst>
            <pc:docMk/>
            <pc:sldMk cId="3552231415" sldId="345"/>
            <ac:spMk id="2" creationId="{F14B4B96-3F41-4AA3-B126-82F2FAD9807D}"/>
          </ac:spMkLst>
        </pc:spChg>
        <pc:spChg chg="mod ord">
          <ac:chgData name="Melissa Houghton" userId="b46cf6e2bcae32b0" providerId="LiveId" clId="{A86AA8FB-381B-4AA4-A2D9-423F87989E5B}" dt="2021-11-02T10:53:29.410" v="4470" actId="26606"/>
          <ac:spMkLst>
            <pc:docMk/>
            <pc:sldMk cId="3552231415" sldId="345"/>
            <ac:spMk id="3" creationId="{9B626C77-5E0A-43C3-8FEB-0305562CE47F}"/>
          </ac:spMkLst>
        </pc:spChg>
        <pc:spChg chg="add del mod ord">
          <ac:chgData name="Melissa Houghton" userId="b46cf6e2bcae32b0" providerId="LiveId" clId="{A86AA8FB-381B-4AA4-A2D9-423F87989E5B}" dt="2021-11-02T09:48:54.267" v="3841" actId="478"/>
          <ac:spMkLst>
            <pc:docMk/>
            <pc:sldMk cId="3552231415" sldId="345"/>
            <ac:spMk id="4" creationId="{84DAA0FE-41B4-4143-B1B0-524D06232100}"/>
          </ac:spMkLst>
        </pc:spChg>
        <pc:spChg chg="add del mod">
          <ac:chgData name="Melissa Houghton" userId="b46cf6e2bcae32b0" providerId="LiveId" clId="{A86AA8FB-381B-4AA4-A2D9-423F87989E5B}" dt="2021-11-02T09:49:02.128" v="3842" actId="700"/>
          <ac:spMkLst>
            <pc:docMk/>
            <pc:sldMk cId="3552231415" sldId="345"/>
            <ac:spMk id="8" creationId="{1B26A808-F5E7-4F3F-AF2F-FF2141BDC63A}"/>
          </ac:spMkLst>
        </pc:spChg>
        <pc:spChg chg="add mod ord">
          <ac:chgData name="Melissa Houghton" userId="b46cf6e2bcae32b0" providerId="LiveId" clId="{A86AA8FB-381B-4AA4-A2D9-423F87989E5B}" dt="2021-11-03T06:40:13.661" v="5249" actId="207"/>
          <ac:spMkLst>
            <pc:docMk/>
            <pc:sldMk cId="3552231415" sldId="345"/>
            <ac:spMk id="11" creationId="{D2BC329A-4310-42D6-A8AB-24B0BA73C31F}"/>
          </ac:spMkLst>
        </pc:spChg>
        <pc:spChg chg="add del">
          <ac:chgData name="Melissa Houghton" userId="b46cf6e2bcae32b0" providerId="LiveId" clId="{A86AA8FB-381B-4AA4-A2D9-423F87989E5B}" dt="2021-11-02T09:49:27.305" v="3848" actId="26606"/>
          <ac:spMkLst>
            <pc:docMk/>
            <pc:sldMk cId="3552231415" sldId="345"/>
            <ac:spMk id="15" creationId="{53F29798-D584-4792-9B62-3F5F5C36D619}"/>
          </ac:spMkLst>
        </pc:spChg>
        <pc:spChg chg="add del">
          <ac:chgData name="Melissa Houghton" userId="b46cf6e2bcae32b0" providerId="LiveId" clId="{A86AA8FB-381B-4AA4-A2D9-423F87989E5B}" dt="2021-11-02T10:53:29.410" v="4470" actId="26606"/>
          <ac:spMkLst>
            <pc:docMk/>
            <pc:sldMk cId="3552231415" sldId="345"/>
            <ac:spMk id="73" creationId="{4038CB10-1F5C-4D54-9DF7-12586DE5B007}"/>
          </ac:spMkLst>
        </pc:spChg>
        <pc:spChg chg="add del">
          <ac:chgData name="Melissa Houghton" userId="b46cf6e2bcae32b0" providerId="LiveId" clId="{A86AA8FB-381B-4AA4-A2D9-423F87989E5B}" dt="2021-11-02T10:53:29.410" v="4470" actId="26606"/>
          <ac:spMkLst>
            <pc:docMk/>
            <pc:sldMk cId="3552231415" sldId="345"/>
            <ac:spMk id="75" creationId="{73ED6512-6858-4552-B699-9A97FE9A4EA2}"/>
          </ac:spMkLst>
        </pc:spChg>
        <pc:graphicFrameChg chg="add del mod">
          <ac:chgData name="Melissa Houghton" userId="b46cf6e2bcae32b0" providerId="LiveId" clId="{A86AA8FB-381B-4AA4-A2D9-423F87989E5B}" dt="2021-11-02T09:47:52.169" v="3833"/>
          <ac:graphicFrameMkLst>
            <pc:docMk/>
            <pc:sldMk cId="3552231415" sldId="345"/>
            <ac:graphicFrameMk id="5" creationId="{678DF355-0B10-43D6-A51F-A82725FDD878}"/>
          </ac:graphicFrameMkLst>
        </pc:graphicFrameChg>
        <pc:graphicFrameChg chg="add del mod modGraphic">
          <ac:chgData name="Melissa Houghton" userId="b46cf6e2bcae32b0" providerId="LiveId" clId="{A86AA8FB-381B-4AA4-A2D9-423F87989E5B}" dt="2021-11-02T09:48:18.578" v="3837"/>
          <ac:graphicFrameMkLst>
            <pc:docMk/>
            <pc:sldMk cId="3552231415" sldId="345"/>
            <ac:graphicFrameMk id="6" creationId="{C0AC56E2-F408-470D-95C0-85377FA90CEC}"/>
          </ac:graphicFrameMkLst>
        </pc:graphicFrameChg>
        <pc:picChg chg="add del mod">
          <ac:chgData name="Melissa Houghton" userId="b46cf6e2bcae32b0" providerId="LiveId" clId="{A86AA8FB-381B-4AA4-A2D9-423F87989E5B}" dt="2021-11-02T10:31:32.885" v="4325" actId="478"/>
          <ac:picMkLst>
            <pc:docMk/>
            <pc:sldMk cId="3552231415" sldId="345"/>
            <ac:picMk id="10" creationId="{1C105BF8-A8C1-43AD-83DB-56E55B554DF9}"/>
          </ac:picMkLst>
        </pc:picChg>
        <pc:picChg chg="add mod">
          <ac:chgData name="Melissa Houghton" userId="b46cf6e2bcae32b0" providerId="LiveId" clId="{A86AA8FB-381B-4AA4-A2D9-423F87989E5B}" dt="2021-11-02T10:53:29.410" v="4470" actId="26606"/>
          <ac:picMkLst>
            <pc:docMk/>
            <pc:sldMk cId="3552231415" sldId="345"/>
            <ac:picMk id="2050" creationId="{98CBA70A-3C04-46E1-A7FC-C43C28CA2E1C}"/>
          </ac:picMkLst>
        </pc:picChg>
        <pc:picChg chg="add mod ord">
          <ac:chgData name="Melissa Houghton" userId="b46cf6e2bcae32b0" providerId="LiveId" clId="{A86AA8FB-381B-4AA4-A2D9-423F87989E5B}" dt="2021-11-02T20:08:47.149" v="4514" actId="1076"/>
          <ac:picMkLst>
            <pc:docMk/>
            <pc:sldMk cId="3552231415" sldId="345"/>
            <ac:picMk id="2052" creationId="{03A9201D-721D-4E96-8918-C6E566B1E05B}"/>
          </ac:picMkLst>
        </pc:picChg>
      </pc:sldChg>
      <pc:sldChg chg="addSp delSp modSp add del mod setBg">
        <pc:chgData name="Melissa Houghton" userId="b46cf6e2bcae32b0" providerId="LiveId" clId="{A86AA8FB-381B-4AA4-A2D9-423F87989E5B}" dt="2021-11-03T06:40:45.119" v="5250" actId="2696"/>
        <pc:sldMkLst>
          <pc:docMk/>
          <pc:sldMk cId="486913437" sldId="346"/>
        </pc:sldMkLst>
        <pc:spChg chg="mod">
          <ac:chgData name="Melissa Houghton" userId="b46cf6e2bcae32b0" providerId="LiveId" clId="{A86AA8FB-381B-4AA4-A2D9-423F87989E5B}" dt="2021-11-02T10:03:54.188" v="4229" actId="207"/>
          <ac:spMkLst>
            <pc:docMk/>
            <pc:sldMk cId="486913437" sldId="346"/>
            <ac:spMk id="5" creationId="{42EB3135-A3D8-4E3C-A22E-4A4DFCDD21EA}"/>
          </ac:spMkLst>
        </pc:spChg>
        <pc:spChg chg="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6" creationId="{BA231294-BA71-4B41-80FF-CB25744B34DA}"/>
          </ac:spMkLst>
        </pc:spChg>
        <pc:spChg chg="mod">
          <ac:chgData name="Melissa Houghton" userId="b46cf6e2bcae32b0" providerId="LiveId" clId="{A86AA8FB-381B-4AA4-A2D9-423F87989E5B}" dt="2021-11-02T10:02:52.495" v="4224" actId="207"/>
          <ac:spMkLst>
            <pc:docMk/>
            <pc:sldMk cId="486913437" sldId="346"/>
            <ac:spMk id="8" creationId="{A6961367-0B72-4416-8BB1-E8307B4B76FF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9" creationId="{5559A475-73A6-4682-A67A-57B5B3CE93D4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10" creationId="{16D54195-5D24-427D-919C-1A57A3A82026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11" creationId="{68EC0530-9039-45FC-955C-06968DB6DB60}"/>
          </ac:spMkLst>
        </pc:spChg>
        <pc:spChg chg="mod">
          <ac:chgData name="Melissa Houghton" userId="b46cf6e2bcae32b0" providerId="LiveId" clId="{A86AA8FB-381B-4AA4-A2D9-423F87989E5B}" dt="2021-11-02T10:02:11.613" v="4222" actId="207"/>
          <ac:spMkLst>
            <pc:docMk/>
            <pc:sldMk cId="486913437" sldId="346"/>
            <ac:spMk id="12" creationId="{A26013FB-C7BA-43F3-B9CD-1A9768A519A9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13" creationId="{E27938C1-B7F4-4344-B318-D66FB38C7ABF}"/>
          </ac:spMkLst>
        </pc:spChg>
        <pc:spChg chg="mod">
          <ac:chgData name="Melissa Houghton" userId="b46cf6e2bcae32b0" providerId="LiveId" clId="{A86AA8FB-381B-4AA4-A2D9-423F87989E5B}" dt="2021-11-02T10:02:11.613" v="4222" actId="207"/>
          <ac:spMkLst>
            <pc:docMk/>
            <pc:sldMk cId="486913437" sldId="346"/>
            <ac:spMk id="14" creationId="{86A70DBF-3212-4B8B-A822-1CE75EAD4D74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15" creationId="{5FE92A6C-C305-4BC9-9385-ABB2410F4850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16" creationId="{823584EB-74A4-4D76-AC6F-3D10ABA464F6}"/>
          </ac:spMkLst>
        </pc:spChg>
        <pc:spChg chg="mod">
          <ac:chgData name="Melissa Houghton" userId="b46cf6e2bcae32b0" providerId="LiveId" clId="{A86AA8FB-381B-4AA4-A2D9-423F87989E5B}" dt="2021-11-02T10:03:58.137" v="4230" actId="207"/>
          <ac:spMkLst>
            <pc:docMk/>
            <pc:sldMk cId="486913437" sldId="346"/>
            <ac:spMk id="17" creationId="{E8575133-8AC9-4B0A-8279-8104B8CA76B6}"/>
          </ac:spMkLst>
        </pc:spChg>
        <pc:spChg chg="mod">
          <ac:chgData name="Melissa Houghton" userId="b46cf6e2bcae32b0" providerId="LiveId" clId="{A86AA8FB-381B-4AA4-A2D9-423F87989E5B}" dt="2021-11-02T10:03:58.137" v="4230" actId="207"/>
          <ac:spMkLst>
            <pc:docMk/>
            <pc:sldMk cId="486913437" sldId="346"/>
            <ac:spMk id="18" creationId="{06A17882-E009-42A4-882E-E55B1C83D8A5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19" creationId="{1F8DC83A-8192-4280-AEB4-0A9AFE5466EF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20" creationId="{AEFC49A2-C927-4F00-A284-8948FBB0251C}"/>
          </ac:spMkLst>
        </pc:spChg>
        <pc:spChg chg="mod">
          <ac:chgData name="Melissa Houghton" userId="b46cf6e2bcae32b0" providerId="LiveId" clId="{A86AA8FB-381B-4AA4-A2D9-423F87989E5B}" dt="2021-11-02T10:02:52.495" v="4224" actId="207"/>
          <ac:spMkLst>
            <pc:docMk/>
            <pc:sldMk cId="486913437" sldId="346"/>
            <ac:spMk id="21" creationId="{0C43CE2E-08E9-43FC-BC4A-69A7730F5DE4}"/>
          </ac:spMkLst>
        </pc:spChg>
        <pc:spChg chg="mod">
          <ac:chgData name="Melissa Houghton" userId="b46cf6e2bcae32b0" providerId="LiveId" clId="{A86AA8FB-381B-4AA4-A2D9-423F87989E5B}" dt="2021-11-02T10:03:58.137" v="4230" actId="207"/>
          <ac:spMkLst>
            <pc:docMk/>
            <pc:sldMk cId="486913437" sldId="346"/>
            <ac:spMk id="22" creationId="{42F27179-DB3F-44DF-8A80-4C74CAB3C3B8}"/>
          </ac:spMkLst>
        </pc:spChg>
        <pc:spChg chg="mod">
          <ac:chgData name="Melissa Houghton" userId="b46cf6e2bcae32b0" providerId="LiveId" clId="{A86AA8FB-381B-4AA4-A2D9-423F87989E5B}" dt="2021-11-02T10:03:08.981" v="4225" actId="207"/>
          <ac:spMkLst>
            <pc:docMk/>
            <pc:sldMk cId="486913437" sldId="346"/>
            <ac:spMk id="23" creationId="{367F2D16-F0F4-4881-94B1-D2BDE9ADFF6B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24" creationId="{DA5A5312-5E34-4384-8781-C58A9A914DAB}"/>
          </ac:spMkLst>
        </pc:spChg>
        <pc:spChg chg="mod">
          <ac:chgData name="Melissa Houghton" userId="b46cf6e2bcae32b0" providerId="LiveId" clId="{A86AA8FB-381B-4AA4-A2D9-423F87989E5B}" dt="2021-11-02T10:02:52.495" v="4224" actId="207"/>
          <ac:spMkLst>
            <pc:docMk/>
            <pc:sldMk cId="486913437" sldId="346"/>
            <ac:spMk id="25" creationId="{D82978CA-5A97-4831-8734-0BF77F2C7C59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26" creationId="{B202385C-BB38-4DBB-9935-48D03906305A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27" creationId="{096980DA-D246-4EF2-B45E-B8756753F39C}"/>
          </ac:spMkLst>
        </pc:spChg>
        <pc:spChg chg="mod">
          <ac:chgData name="Melissa Houghton" userId="b46cf6e2bcae32b0" providerId="LiveId" clId="{A86AA8FB-381B-4AA4-A2D9-423F87989E5B}" dt="2021-11-02T10:02:11.613" v="4222" actId="207"/>
          <ac:spMkLst>
            <pc:docMk/>
            <pc:sldMk cId="486913437" sldId="346"/>
            <ac:spMk id="29" creationId="{8527D895-66E0-49F6-8CE0-167370C463AF}"/>
          </ac:spMkLst>
        </pc:spChg>
        <pc:spChg chg="mod">
          <ac:chgData name="Melissa Houghton" userId="b46cf6e2bcae32b0" providerId="LiveId" clId="{A86AA8FB-381B-4AA4-A2D9-423F87989E5B}" dt="2021-11-02T10:02:11.613" v="4222" actId="207"/>
          <ac:spMkLst>
            <pc:docMk/>
            <pc:sldMk cId="486913437" sldId="346"/>
            <ac:spMk id="30" creationId="{BD28FA63-0726-4D12-B6A6-298DF0C43331}"/>
          </ac:spMkLst>
        </pc:spChg>
        <pc:spChg chg="mod">
          <ac:chgData name="Melissa Houghton" userId="b46cf6e2bcae32b0" providerId="LiveId" clId="{A86AA8FB-381B-4AA4-A2D9-423F87989E5B}" dt="2021-11-02T10:02:11.613" v="4222" actId="207"/>
          <ac:spMkLst>
            <pc:docMk/>
            <pc:sldMk cId="486913437" sldId="346"/>
            <ac:spMk id="31" creationId="{87D778BA-F526-4275-A987-B54F369AD06D}"/>
          </ac:spMkLst>
        </pc:spChg>
        <pc:spChg chg="mod">
          <ac:chgData name="Melissa Houghton" userId="b46cf6e2bcae32b0" providerId="LiveId" clId="{A86AA8FB-381B-4AA4-A2D9-423F87989E5B}" dt="2021-11-02T10:02:11.613" v="4222" actId="207"/>
          <ac:spMkLst>
            <pc:docMk/>
            <pc:sldMk cId="486913437" sldId="346"/>
            <ac:spMk id="32" creationId="{31A4047F-7A09-4654-97F3-126BCD041BE7}"/>
          </ac:spMkLst>
        </pc:spChg>
        <pc:spChg chg="mod">
          <ac:chgData name="Melissa Houghton" userId="b46cf6e2bcae32b0" providerId="LiveId" clId="{A86AA8FB-381B-4AA4-A2D9-423F87989E5B}" dt="2021-11-02T10:02:11.613" v="4222" actId="207"/>
          <ac:spMkLst>
            <pc:docMk/>
            <pc:sldMk cId="486913437" sldId="346"/>
            <ac:spMk id="33" creationId="{31D270CF-2E2C-4893-900C-9516F0F53522}"/>
          </ac:spMkLst>
        </pc:spChg>
        <pc:spChg chg="mod">
          <ac:chgData name="Melissa Houghton" userId="b46cf6e2bcae32b0" providerId="LiveId" clId="{A86AA8FB-381B-4AA4-A2D9-423F87989E5B}" dt="2021-11-02T10:02:11.613" v="4222" actId="207"/>
          <ac:spMkLst>
            <pc:docMk/>
            <pc:sldMk cId="486913437" sldId="346"/>
            <ac:spMk id="34" creationId="{8018A3B7-438C-44B7-810B-860B8F344778}"/>
          </ac:spMkLst>
        </pc:spChg>
        <pc:spChg chg="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35" creationId="{A2E93E55-60CA-42CB-905E-0C5F06F0F987}"/>
          </ac:spMkLst>
        </pc:spChg>
        <pc:spChg chg="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36" creationId="{41F1E3BA-D682-4EDF-8337-C6858E8E2C36}"/>
          </ac:spMkLst>
        </pc:spChg>
        <pc:spChg chg="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37" creationId="{BDC6757B-B062-4AFD-8027-1B6E04E40458}"/>
          </ac:spMkLst>
        </pc:spChg>
        <pc:spChg chg="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38" creationId="{FC8DBFB9-ABF1-4A6B-A29C-6DAD6BDB3F29}"/>
          </ac:spMkLst>
        </pc:spChg>
        <pc:spChg chg="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39" creationId="{7A5D0F70-DEDD-4405-82EB-8510D0D4344D}"/>
          </ac:spMkLst>
        </pc:spChg>
        <pc:spChg chg="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40" creationId="{FB53C6C7-2C40-4F4E-981B-D6225D6711E7}"/>
          </ac:spMkLst>
        </pc:spChg>
        <pc:spChg chg="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41" creationId="{538F21B7-6BFE-49DE-A9B8-34BFD97C1AC3}"/>
          </ac:spMkLst>
        </pc:spChg>
        <pc:spChg chg="mod">
          <ac:chgData name="Melissa Houghton" userId="b46cf6e2bcae32b0" providerId="LiveId" clId="{A86AA8FB-381B-4AA4-A2D9-423F87989E5B}" dt="2021-11-02T10:03:58.137" v="4230" actId="207"/>
          <ac:spMkLst>
            <pc:docMk/>
            <pc:sldMk cId="486913437" sldId="346"/>
            <ac:spMk id="42" creationId="{B17FD16F-4A5A-4C5F-8818-6582A73119CC}"/>
          </ac:spMkLst>
        </pc:spChg>
        <pc:spChg chg="mod">
          <ac:chgData name="Melissa Houghton" userId="b46cf6e2bcae32b0" providerId="LiveId" clId="{A86AA8FB-381B-4AA4-A2D9-423F87989E5B}" dt="2021-11-02T10:02:39.082" v="4223" actId="207"/>
          <ac:spMkLst>
            <pc:docMk/>
            <pc:sldMk cId="486913437" sldId="346"/>
            <ac:spMk id="43" creationId="{9E7CE32F-18E6-4171-AFFD-AF63700304CE}"/>
          </ac:spMkLst>
        </pc:spChg>
        <pc:spChg chg="add 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44" creationId="{F7B409DF-2977-4E19-B10D-551DF52B8B71}"/>
          </ac:spMkLst>
        </pc:spChg>
        <pc:spChg chg="add mod">
          <ac:chgData name="Melissa Houghton" userId="b46cf6e2bcae32b0" providerId="LiveId" clId="{A86AA8FB-381B-4AA4-A2D9-423F87989E5B}" dt="2021-11-02T10:01:35.272" v="4221" actId="571"/>
          <ac:spMkLst>
            <pc:docMk/>
            <pc:sldMk cId="486913437" sldId="346"/>
            <ac:spMk id="45" creationId="{D416EFCB-71A2-46EE-ABA8-5426C1A66621}"/>
          </ac:spMkLst>
        </pc:spChg>
        <pc:grpChg chg="mod">
          <ac:chgData name="Melissa Houghton" userId="b46cf6e2bcae32b0" providerId="LiveId" clId="{A86AA8FB-381B-4AA4-A2D9-423F87989E5B}" dt="2021-11-02T10:01:35.272" v="4221" actId="571"/>
          <ac:grpSpMkLst>
            <pc:docMk/>
            <pc:sldMk cId="486913437" sldId="346"/>
            <ac:grpSpMk id="3" creationId="{AF897B1C-A72B-4D3A-A857-C44AD79A5299}"/>
          </ac:grpSpMkLst>
        </pc:grpChg>
        <pc:grpChg chg="mod">
          <ac:chgData name="Melissa Houghton" userId="b46cf6e2bcae32b0" providerId="LiveId" clId="{A86AA8FB-381B-4AA4-A2D9-423F87989E5B}" dt="2021-11-02T10:01:35.272" v="4221" actId="571"/>
          <ac:grpSpMkLst>
            <pc:docMk/>
            <pc:sldMk cId="486913437" sldId="346"/>
            <ac:grpSpMk id="7" creationId="{1083D820-D0B8-4CB2-A138-962CCA2EDB9C}"/>
          </ac:grpSpMkLst>
        </pc:grpChg>
        <pc:grpChg chg="mod">
          <ac:chgData name="Melissa Houghton" userId="b46cf6e2bcae32b0" providerId="LiveId" clId="{A86AA8FB-381B-4AA4-A2D9-423F87989E5B}" dt="2021-11-02T10:01:35.272" v="4221" actId="571"/>
          <ac:grpSpMkLst>
            <pc:docMk/>
            <pc:sldMk cId="486913437" sldId="346"/>
            <ac:grpSpMk id="28" creationId="{325B0E52-15A8-4E97-8B4C-29E5DB8A95C3}"/>
          </ac:grpSpMkLst>
        </pc:grpChg>
        <pc:picChg chg="del">
          <ac:chgData name="Melissa Houghton" userId="b46cf6e2bcae32b0" providerId="LiveId" clId="{A86AA8FB-381B-4AA4-A2D9-423F87989E5B}" dt="2021-11-02T09:56:28.486" v="3865" actId="27803"/>
          <ac:picMkLst>
            <pc:docMk/>
            <pc:sldMk cId="486913437" sldId="346"/>
            <ac:picMk id="4" creationId="{6B0B644B-47CD-4168-B036-7EF05340E27B}"/>
          </ac:picMkLst>
        </pc:picChg>
      </pc:sldChg>
      <pc:sldChg chg="addSp delSp modSp add mod ord">
        <pc:chgData name="Melissa Houghton" userId="b46cf6e2bcae32b0" providerId="LiveId" clId="{A86AA8FB-381B-4AA4-A2D9-423F87989E5B}" dt="2021-11-02T10:11:26.243" v="4275" actId="1076"/>
        <pc:sldMkLst>
          <pc:docMk/>
          <pc:sldMk cId="514191539" sldId="347"/>
        </pc:sldMkLst>
        <pc:spChg chg="del">
          <ac:chgData name="Melissa Houghton" userId="b46cf6e2bcae32b0" providerId="LiveId" clId="{A86AA8FB-381B-4AA4-A2D9-423F87989E5B}" dt="2021-11-02T10:04:40.188" v="4234" actId="478"/>
          <ac:spMkLst>
            <pc:docMk/>
            <pc:sldMk cId="514191539" sldId="347"/>
            <ac:spMk id="2" creationId="{5B146B97-732F-4A0A-A239-D69661443EEB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5" creationId="{42EB3135-A3D8-4E3C-A22E-4A4DFCDD21EA}"/>
          </ac:spMkLst>
        </pc:spChg>
        <pc:spChg chg="mod topLvl">
          <ac:chgData name="Melissa Houghton" userId="b46cf6e2bcae32b0" providerId="LiveId" clId="{A86AA8FB-381B-4AA4-A2D9-423F87989E5B}" dt="2021-11-02T10:08:38.715" v="4269" actId="1076"/>
          <ac:spMkLst>
            <pc:docMk/>
            <pc:sldMk cId="514191539" sldId="347"/>
            <ac:spMk id="6" creationId="{BA231294-BA71-4B41-80FF-CB25744B34DA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8" creationId="{A6961367-0B72-4416-8BB1-E8307B4B76FF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9" creationId="{5559A475-73A6-4682-A67A-57B5B3CE93D4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0" creationId="{16D54195-5D24-427D-919C-1A57A3A82026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1" creationId="{68EC0530-9039-45FC-955C-06968DB6DB60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2" creationId="{A26013FB-C7BA-43F3-B9CD-1A9768A519A9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3" creationId="{E27938C1-B7F4-4344-B318-D66FB38C7ABF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4" creationId="{86A70DBF-3212-4B8B-A822-1CE75EAD4D74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5" creationId="{5FE92A6C-C305-4BC9-9385-ABB2410F4850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6" creationId="{823584EB-74A4-4D76-AC6F-3D10ABA464F6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7" creationId="{E8575133-8AC9-4B0A-8279-8104B8CA76B6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8" creationId="{06A17882-E009-42A4-882E-E55B1C83D8A5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19" creationId="{1F8DC83A-8192-4280-AEB4-0A9AFE5466EF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20" creationId="{AEFC49A2-C927-4F00-A284-8948FBB0251C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21" creationId="{0C43CE2E-08E9-43FC-BC4A-69A7730F5DE4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22" creationId="{42F27179-DB3F-44DF-8A80-4C74CAB3C3B8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23" creationId="{367F2D16-F0F4-4881-94B1-D2BDE9ADFF6B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24" creationId="{DA5A5312-5E34-4384-8781-C58A9A914DAB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25" creationId="{D82978CA-5A97-4831-8734-0BF77F2C7C59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26" creationId="{B202385C-BB38-4DBB-9935-48D03906305A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27" creationId="{096980DA-D246-4EF2-B45E-B8756753F39C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29" creationId="{8527D895-66E0-49F6-8CE0-167370C463AF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30" creationId="{BD28FA63-0726-4D12-B6A6-298DF0C43331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31" creationId="{87D778BA-F526-4275-A987-B54F369AD06D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32" creationId="{31A4047F-7A09-4654-97F3-126BCD041BE7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33" creationId="{31D270CF-2E2C-4893-900C-9516F0F53522}"/>
          </ac:spMkLst>
        </pc:spChg>
        <pc:spChg chg="mod">
          <ac:chgData name="Melissa Houghton" userId="b46cf6e2bcae32b0" providerId="LiveId" clId="{A86AA8FB-381B-4AA4-A2D9-423F87989E5B}" dt="2021-11-02T10:06:45.980" v="4254" actId="165"/>
          <ac:spMkLst>
            <pc:docMk/>
            <pc:sldMk cId="514191539" sldId="347"/>
            <ac:spMk id="34" creationId="{8018A3B7-438C-44B7-810B-860B8F344778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35" creationId="{A2E93E55-60CA-42CB-905E-0C5F06F0F987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36" creationId="{41F1E3BA-D682-4EDF-8337-C6858E8E2C36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37" creationId="{BDC6757B-B062-4AFD-8027-1B6E04E40458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38" creationId="{FC8DBFB9-ABF1-4A6B-A29C-6DAD6BDB3F29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39" creationId="{7A5D0F70-DEDD-4405-82EB-8510D0D4344D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40" creationId="{FB53C6C7-2C40-4F4E-981B-D6225D6711E7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41" creationId="{538F21B7-6BFE-49DE-A9B8-34BFD97C1AC3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42" creationId="{B17FD16F-4A5A-4C5F-8818-6582A73119CC}"/>
          </ac:spMkLst>
        </pc:spChg>
        <pc:spChg chg="mod topLvl">
          <ac:chgData name="Melissa Houghton" userId="b46cf6e2bcae32b0" providerId="LiveId" clId="{A86AA8FB-381B-4AA4-A2D9-423F87989E5B}" dt="2021-11-02T10:08:04.630" v="4265" actId="164"/>
          <ac:spMkLst>
            <pc:docMk/>
            <pc:sldMk cId="514191539" sldId="347"/>
            <ac:spMk id="43" creationId="{9E7CE32F-18E6-4171-AFFD-AF63700304CE}"/>
          </ac:spMkLst>
        </pc:spChg>
        <pc:spChg chg="add mod">
          <ac:chgData name="Melissa Houghton" userId="b46cf6e2bcae32b0" providerId="LiveId" clId="{A86AA8FB-381B-4AA4-A2D9-423F87989E5B}" dt="2021-11-02T10:08:13.949" v="4266"/>
          <ac:spMkLst>
            <pc:docMk/>
            <pc:sldMk cId="514191539" sldId="347"/>
            <ac:spMk id="45" creationId="{8869A0A8-8DCF-4D08-BF81-F2EC10A0E1F2}"/>
          </ac:spMkLst>
        </pc:spChg>
        <pc:grpChg chg="del">
          <ac:chgData name="Melissa Houghton" userId="b46cf6e2bcae32b0" providerId="LiveId" clId="{A86AA8FB-381B-4AA4-A2D9-423F87989E5B}" dt="2021-11-02T10:04:45.850" v="4235" actId="165"/>
          <ac:grpSpMkLst>
            <pc:docMk/>
            <pc:sldMk cId="514191539" sldId="347"/>
            <ac:grpSpMk id="3" creationId="{AF897B1C-A72B-4D3A-A857-C44AD79A5299}"/>
          </ac:grpSpMkLst>
        </pc:grpChg>
        <pc:grpChg chg="add del mod">
          <ac:chgData name="Melissa Houghton" userId="b46cf6e2bcae32b0" providerId="LiveId" clId="{A86AA8FB-381B-4AA4-A2D9-423F87989E5B}" dt="2021-11-02T10:06:45.980" v="4254" actId="165"/>
          <ac:grpSpMkLst>
            <pc:docMk/>
            <pc:sldMk cId="514191539" sldId="347"/>
            <ac:grpSpMk id="4" creationId="{A7D7A377-1D51-4873-BDA7-33ACD69EF48D}"/>
          </ac:grpSpMkLst>
        </pc:grpChg>
        <pc:grpChg chg="mod topLvl">
          <ac:chgData name="Melissa Houghton" userId="b46cf6e2bcae32b0" providerId="LiveId" clId="{A86AA8FB-381B-4AA4-A2D9-423F87989E5B}" dt="2021-11-02T10:08:04.630" v="4265" actId="164"/>
          <ac:grpSpMkLst>
            <pc:docMk/>
            <pc:sldMk cId="514191539" sldId="347"/>
            <ac:grpSpMk id="7" creationId="{1083D820-D0B8-4CB2-A138-962CCA2EDB9C}"/>
          </ac:grpSpMkLst>
        </pc:grpChg>
        <pc:grpChg chg="mod topLvl">
          <ac:chgData name="Melissa Houghton" userId="b46cf6e2bcae32b0" providerId="LiveId" clId="{A86AA8FB-381B-4AA4-A2D9-423F87989E5B}" dt="2021-11-02T10:08:04.630" v="4265" actId="164"/>
          <ac:grpSpMkLst>
            <pc:docMk/>
            <pc:sldMk cId="514191539" sldId="347"/>
            <ac:grpSpMk id="28" creationId="{325B0E52-15A8-4E97-8B4C-29E5DB8A95C3}"/>
          </ac:grpSpMkLst>
        </pc:grpChg>
        <pc:grpChg chg="add mod">
          <ac:chgData name="Melissa Houghton" userId="b46cf6e2bcae32b0" providerId="LiveId" clId="{A86AA8FB-381B-4AA4-A2D9-423F87989E5B}" dt="2021-11-02T10:08:23.951" v="4267" actId="1076"/>
          <ac:grpSpMkLst>
            <pc:docMk/>
            <pc:sldMk cId="514191539" sldId="347"/>
            <ac:grpSpMk id="44" creationId="{D65EB910-040B-4282-88BE-A66A0891F3BE}"/>
          </ac:grpSpMkLst>
        </pc:grpChg>
        <pc:picChg chg="add mod">
          <ac:chgData name="Melissa Houghton" userId="b46cf6e2bcae32b0" providerId="LiveId" clId="{A86AA8FB-381B-4AA4-A2D9-423F87989E5B}" dt="2021-11-02T10:11:26.243" v="4275" actId="1076"/>
          <ac:picMkLst>
            <pc:docMk/>
            <pc:sldMk cId="514191539" sldId="347"/>
            <ac:picMk id="46" creationId="{093919C8-0992-4289-946C-54747A5CBB82}"/>
          </ac:picMkLst>
        </pc:picChg>
      </pc:sldChg>
      <pc:sldChg chg="addSp delSp modSp new mod setBg">
        <pc:chgData name="Melissa Houghton" userId="b46cf6e2bcae32b0" providerId="LiveId" clId="{A86AA8FB-381B-4AA4-A2D9-423F87989E5B}" dt="2021-11-02T10:20:49.696" v="4292" actId="12788"/>
        <pc:sldMkLst>
          <pc:docMk/>
          <pc:sldMk cId="3888949211" sldId="348"/>
        </pc:sldMkLst>
        <pc:spChg chg="del">
          <ac:chgData name="Melissa Houghton" userId="b46cf6e2bcae32b0" providerId="LiveId" clId="{A86AA8FB-381B-4AA4-A2D9-423F87989E5B}" dt="2021-11-02T10:20:01.759" v="4283" actId="478"/>
          <ac:spMkLst>
            <pc:docMk/>
            <pc:sldMk cId="3888949211" sldId="348"/>
            <ac:spMk id="2" creationId="{93C5C686-4D27-4EBF-9D3F-69D753C115FB}"/>
          </ac:spMkLst>
        </pc:spChg>
        <pc:spChg chg="mod ord">
          <ac:chgData name="Melissa Houghton" userId="b46cf6e2bcae32b0" providerId="LiveId" clId="{A86AA8FB-381B-4AA4-A2D9-423F87989E5B}" dt="2021-11-02T10:20:25.431" v="4289" actId="26606"/>
          <ac:spMkLst>
            <pc:docMk/>
            <pc:sldMk cId="3888949211" sldId="348"/>
            <ac:spMk id="3" creationId="{2A8AAC76-B626-43C5-A621-51D2076F6479}"/>
          </ac:spMkLst>
        </pc:spChg>
        <pc:picChg chg="add mod">
          <ac:chgData name="Melissa Houghton" userId="b46cf6e2bcae32b0" providerId="LiveId" clId="{A86AA8FB-381B-4AA4-A2D9-423F87989E5B}" dt="2021-11-02T10:20:49.696" v="4292" actId="12788"/>
          <ac:picMkLst>
            <pc:docMk/>
            <pc:sldMk cId="3888949211" sldId="348"/>
            <ac:picMk id="4098" creationId="{0A62EF5B-0ABD-42B3-9ED2-F507B69DB14D}"/>
          </ac:picMkLst>
        </pc:picChg>
      </pc:sldChg>
      <pc:sldChg chg="addSp delSp modSp new del mod setBg modClrScheme addAnim chgLayout">
        <pc:chgData name="Melissa Houghton" userId="b46cf6e2bcae32b0" providerId="LiveId" clId="{A86AA8FB-381B-4AA4-A2D9-423F87989E5B}" dt="2021-11-02T20:34:11.001" v="4753" actId="47"/>
        <pc:sldMkLst>
          <pc:docMk/>
          <pc:sldMk cId="2218446375" sldId="349"/>
        </pc:sldMkLst>
        <pc:spChg chg="del mod ord">
          <ac:chgData name="Melissa Houghton" userId="b46cf6e2bcae32b0" providerId="LiveId" clId="{A86AA8FB-381B-4AA4-A2D9-423F87989E5B}" dt="2021-11-02T20:30:37.993" v="4664" actId="700"/>
          <ac:spMkLst>
            <pc:docMk/>
            <pc:sldMk cId="2218446375" sldId="349"/>
            <ac:spMk id="2" creationId="{3DBC61A1-6898-4DA5-98E1-86B02D402E14}"/>
          </ac:spMkLst>
        </pc:spChg>
        <pc:spChg chg="del">
          <ac:chgData name="Melissa Houghton" userId="b46cf6e2bcae32b0" providerId="LiveId" clId="{A86AA8FB-381B-4AA4-A2D9-423F87989E5B}" dt="2021-11-02T20:30:37.993" v="4664" actId="700"/>
          <ac:spMkLst>
            <pc:docMk/>
            <pc:sldMk cId="2218446375" sldId="349"/>
            <ac:spMk id="3" creationId="{9DD2B402-07C1-47B5-B28D-5D80E4B4550B}"/>
          </ac:spMkLst>
        </pc:spChg>
        <pc:spChg chg="del">
          <ac:chgData name="Melissa Houghton" userId="b46cf6e2bcae32b0" providerId="LiveId" clId="{A86AA8FB-381B-4AA4-A2D9-423F87989E5B}" dt="2021-11-02T20:30:37.993" v="4664" actId="700"/>
          <ac:spMkLst>
            <pc:docMk/>
            <pc:sldMk cId="2218446375" sldId="349"/>
            <ac:spMk id="4" creationId="{FCE639DE-B070-468E-AD5C-E1C3B15FB835}"/>
          </ac:spMkLst>
        </pc:spChg>
        <pc:spChg chg="mod ord">
          <ac:chgData name="Melissa Houghton" userId="b46cf6e2bcae32b0" providerId="LiveId" clId="{A86AA8FB-381B-4AA4-A2D9-423F87989E5B}" dt="2021-11-02T20:30:48.599" v="4683" actId="26606"/>
          <ac:spMkLst>
            <pc:docMk/>
            <pc:sldMk cId="2218446375" sldId="349"/>
            <ac:spMk id="5" creationId="{F6FD312C-21C6-4E42-9D16-489706A709DF}"/>
          </ac:spMkLst>
        </pc:spChg>
        <pc:spChg chg="add mod ord">
          <ac:chgData name="Melissa Houghton" userId="b46cf6e2bcae32b0" providerId="LiveId" clId="{A86AA8FB-381B-4AA4-A2D9-423F87989E5B}" dt="2021-11-02T20:30:48.599" v="4683" actId="26606"/>
          <ac:spMkLst>
            <pc:docMk/>
            <pc:sldMk cId="2218446375" sldId="349"/>
            <ac:spMk id="6" creationId="{FE27F106-DCB8-428B-A4CF-ED5D282D28AA}"/>
          </ac:spMkLst>
        </pc:spChg>
        <pc:spChg chg="add">
          <ac:chgData name="Melissa Houghton" userId="b46cf6e2bcae32b0" providerId="LiveId" clId="{A86AA8FB-381B-4AA4-A2D9-423F87989E5B}" dt="2021-11-02T20:30:48.599" v="4683" actId="26606"/>
          <ac:spMkLst>
            <pc:docMk/>
            <pc:sldMk cId="2218446375" sldId="349"/>
            <ac:spMk id="12" creationId="{71B2258F-86CA-4D4D-8270-BC05FCDEBFB3}"/>
          </ac:spMkLst>
        </pc:spChg>
        <pc:picChg chg="add">
          <ac:chgData name="Melissa Houghton" userId="b46cf6e2bcae32b0" providerId="LiveId" clId="{A86AA8FB-381B-4AA4-A2D9-423F87989E5B}" dt="2021-11-02T20:30:48.599" v="4683" actId="26606"/>
          <ac:picMkLst>
            <pc:docMk/>
            <pc:sldMk cId="2218446375" sldId="349"/>
            <ac:picMk id="8" creationId="{3D96889E-2371-4E68-AD03-BBF8729A2C0C}"/>
          </ac:picMkLst>
        </pc:picChg>
      </pc:sldChg>
      <pc:sldChg chg="addSp delSp modSp add del mod">
        <pc:chgData name="Melissa Houghton" userId="b46cf6e2bcae32b0" providerId="LiveId" clId="{A86AA8FB-381B-4AA4-A2D9-423F87989E5B}" dt="2021-11-02T20:08:53.674" v="4515" actId="47"/>
        <pc:sldMkLst>
          <pc:docMk/>
          <pc:sldMk cId="2850825257" sldId="349"/>
        </pc:sldMkLst>
        <pc:spChg chg="del">
          <ac:chgData name="Melissa Houghton" userId="b46cf6e2bcae32b0" providerId="LiveId" clId="{A86AA8FB-381B-4AA4-A2D9-423F87989E5B}" dt="2021-11-02T10:53:37.608" v="4472" actId="478"/>
          <ac:spMkLst>
            <pc:docMk/>
            <pc:sldMk cId="2850825257" sldId="349"/>
            <ac:spMk id="2" creationId="{F14B4B96-3F41-4AA3-B126-82F2FAD9807D}"/>
          </ac:spMkLst>
        </pc:spChg>
        <pc:spChg chg="del">
          <ac:chgData name="Melissa Houghton" userId="b46cf6e2bcae32b0" providerId="LiveId" clId="{A86AA8FB-381B-4AA4-A2D9-423F87989E5B}" dt="2021-11-02T10:53:37.608" v="4472" actId="478"/>
          <ac:spMkLst>
            <pc:docMk/>
            <pc:sldMk cId="2850825257" sldId="349"/>
            <ac:spMk id="3" creationId="{9B626C77-5E0A-43C3-8FEB-0305562CE47F}"/>
          </ac:spMkLst>
        </pc:spChg>
        <pc:spChg chg="add mod">
          <ac:chgData name="Melissa Houghton" userId="b46cf6e2bcae32b0" providerId="LiveId" clId="{A86AA8FB-381B-4AA4-A2D9-423F87989E5B}" dt="2021-11-02T10:54:03.785" v="4491" actId="1076"/>
          <ac:spMkLst>
            <pc:docMk/>
            <pc:sldMk cId="2850825257" sldId="349"/>
            <ac:spMk id="4" creationId="{ACCBB052-C544-4D27-94FB-85A3C0A77486}"/>
          </ac:spMkLst>
        </pc:spChg>
        <pc:spChg chg="add del mod">
          <ac:chgData name="Melissa Houghton" userId="b46cf6e2bcae32b0" providerId="LiveId" clId="{A86AA8FB-381B-4AA4-A2D9-423F87989E5B}" dt="2021-11-02T10:53:57.127" v="4490" actId="478"/>
          <ac:spMkLst>
            <pc:docMk/>
            <pc:sldMk cId="2850825257" sldId="349"/>
            <ac:spMk id="8" creationId="{A77E3952-FB88-44A7-A856-61E0910F8046}"/>
          </ac:spMkLst>
        </pc:spChg>
        <pc:spChg chg="del">
          <ac:chgData name="Melissa Houghton" userId="b46cf6e2bcae32b0" providerId="LiveId" clId="{A86AA8FB-381B-4AA4-A2D9-423F87989E5B}" dt="2021-11-02T10:53:37.608" v="4472" actId="478"/>
          <ac:spMkLst>
            <pc:docMk/>
            <pc:sldMk cId="2850825257" sldId="349"/>
            <ac:spMk id="11" creationId="{D2BC329A-4310-42D6-A8AB-24B0BA73C31F}"/>
          </ac:spMkLst>
        </pc:spChg>
        <pc:spChg chg="add mod">
          <ac:chgData name="Melissa Houghton" userId="b46cf6e2bcae32b0" providerId="LiveId" clId="{A86AA8FB-381B-4AA4-A2D9-423F87989E5B}" dt="2021-11-02T20:08:14.043" v="4507" actId="404"/>
          <ac:spMkLst>
            <pc:docMk/>
            <pc:sldMk cId="2850825257" sldId="349"/>
            <ac:spMk id="12" creationId="{E370CBC5-6AA5-494C-BA07-61FEEB116436}"/>
          </ac:spMkLst>
        </pc:spChg>
        <pc:picChg chg="add mod">
          <ac:chgData name="Melissa Houghton" userId="b46cf6e2bcae32b0" providerId="LiveId" clId="{A86AA8FB-381B-4AA4-A2D9-423F87989E5B}" dt="2021-11-02T20:07:56.739" v="4503" actId="1076"/>
          <ac:picMkLst>
            <pc:docMk/>
            <pc:sldMk cId="2850825257" sldId="349"/>
            <ac:picMk id="9" creationId="{EBD96648-7605-47F3-A196-32B428EE6352}"/>
          </ac:picMkLst>
        </pc:picChg>
        <pc:picChg chg="add mod">
          <ac:chgData name="Melissa Houghton" userId="b46cf6e2bcae32b0" providerId="LiveId" clId="{A86AA8FB-381B-4AA4-A2D9-423F87989E5B}" dt="2021-11-02T20:08:06.455" v="4504" actId="1076"/>
          <ac:picMkLst>
            <pc:docMk/>
            <pc:sldMk cId="2850825257" sldId="349"/>
            <ac:picMk id="10" creationId="{C22D3051-3843-4AC1-A10A-907D1EC2175B}"/>
          </ac:picMkLst>
        </pc:picChg>
        <pc:picChg chg="del">
          <ac:chgData name="Melissa Houghton" userId="b46cf6e2bcae32b0" providerId="LiveId" clId="{A86AA8FB-381B-4AA4-A2D9-423F87989E5B}" dt="2021-11-02T10:53:37.608" v="4472" actId="478"/>
          <ac:picMkLst>
            <pc:docMk/>
            <pc:sldMk cId="2850825257" sldId="349"/>
            <ac:picMk id="2050" creationId="{98CBA70A-3C04-46E1-A7FC-C43C28CA2E1C}"/>
          </ac:picMkLst>
        </pc:picChg>
        <pc:picChg chg="del">
          <ac:chgData name="Melissa Houghton" userId="b46cf6e2bcae32b0" providerId="LiveId" clId="{A86AA8FB-381B-4AA4-A2D9-423F87989E5B}" dt="2021-11-02T10:53:37.608" v="4472" actId="478"/>
          <ac:picMkLst>
            <pc:docMk/>
            <pc:sldMk cId="2850825257" sldId="349"/>
            <ac:picMk id="2052" creationId="{03A9201D-721D-4E96-8918-C6E566B1E05B}"/>
          </ac:picMkLst>
        </pc:picChg>
      </pc:sldChg>
      <pc:sldChg chg="addSp delSp modSp add mod ord modClrScheme chgLayout">
        <pc:chgData name="Melissa Houghton" userId="b46cf6e2bcae32b0" providerId="LiveId" clId="{A86AA8FB-381B-4AA4-A2D9-423F87989E5B}" dt="2021-11-02T21:05:34.500" v="4787" actId="20577"/>
        <pc:sldMkLst>
          <pc:docMk/>
          <pc:sldMk cId="3229790983" sldId="350"/>
        </pc:sldMkLst>
        <pc:spChg chg="add mod ord">
          <ac:chgData name="Melissa Houghton" userId="b46cf6e2bcae32b0" providerId="LiveId" clId="{A86AA8FB-381B-4AA4-A2D9-423F87989E5B}" dt="2021-11-02T21:05:34.500" v="4787" actId="20577"/>
          <ac:spMkLst>
            <pc:docMk/>
            <pc:sldMk cId="3229790983" sldId="350"/>
            <ac:spMk id="2" creationId="{83ACB3F2-D05C-4E2B-91F9-9C6345BA8281}"/>
          </ac:spMkLst>
        </pc:spChg>
        <pc:spChg chg="mod ord">
          <ac:chgData name="Melissa Houghton" userId="b46cf6e2bcae32b0" providerId="LiveId" clId="{A86AA8FB-381B-4AA4-A2D9-423F87989E5B}" dt="2021-11-02T20:33:29.227" v="4723" actId="700"/>
          <ac:spMkLst>
            <pc:docMk/>
            <pc:sldMk cId="3229790983" sldId="350"/>
            <ac:spMk id="25" creationId="{BD650FAC-A7CD-47D8-A21F-3CA629737EB0}"/>
          </ac:spMkLst>
        </pc:spChg>
        <pc:spChg chg="mod">
          <ac:chgData name="Melissa Houghton" userId="b46cf6e2bcae32b0" providerId="LiveId" clId="{A86AA8FB-381B-4AA4-A2D9-423F87989E5B}" dt="2021-11-02T20:33:33.239" v="4724" actId="21"/>
          <ac:spMkLst>
            <pc:docMk/>
            <pc:sldMk cId="3229790983" sldId="350"/>
            <ac:spMk id="26" creationId="{2C281415-BBBD-4A63-831F-4383C69F88CE}"/>
          </ac:spMkLst>
        </pc:spChg>
        <pc:spChg chg="mod ord">
          <ac:chgData name="Melissa Houghton" userId="b46cf6e2bcae32b0" providerId="LiveId" clId="{A86AA8FB-381B-4AA4-A2D9-423F87989E5B}" dt="2021-11-02T20:33:29.227" v="4723" actId="700"/>
          <ac:spMkLst>
            <pc:docMk/>
            <pc:sldMk cId="3229790983" sldId="350"/>
            <ac:spMk id="27" creationId="{E15025C8-57C9-4FA4-A10B-706317B73ABE}"/>
          </ac:spMkLst>
        </pc:spChg>
        <pc:picChg chg="add mod ord modCrop">
          <ac:chgData name="Melissa Houghton" userId="b46cf6e2bcae32b0" providerId="LiveId" clId="{A86AA8FB-381B-4AA4-A2D9-423F87989E5B}" dt="2021-11-02T20:35:36.026" v="4778" actId="29295"/>
          <ac:picMkLst>
            <pc:docMk/>
            <pc:sldMk cId="3229790983" sldId="350"/>
            <ac:picMk id="6" creationId="{C2423DA1-022E-41D0-8883-1242E5FF99C1}"/>
          </ac:picMkLst>
        </pc:picChg>
        <pc:picChg chg="del mod">
          <ac:chgData name="Melissa Houghton" userId="b46cf6e2bcae32b0" providerId="LiveId" clId="{A86AA8FB-381B-4AA4-A2D9-423F87989E5B}" dt="2021-11-02T20:32:31.159" v="4711" actId="478"/>
          <ac:picMkLst>
            <pc:docMk/>
            <pc:sldMk cId="3229790983" sldId="350"/>
            <ac:picMk id="21" creationId="{106C3E2F-C93D-4670-84DF-58A5518ADB00}"/>
          </ac:picMkLst>
        </pc:picChg>
      </pc:sldChg>
      <pc:sldChg chg="addSp delSp modSp add mod modClrScheme chgLayout">
        <pc:chgData name="Melissa Houghton" userId="b46cf6e2bcae32b0" providerId="LiveId" clId="{A86AA8FB-381B-4AA4-A2D9-423F87989E5B}" dt="2021-11-03T06:31:45.125" v="5187" actId="1076"/>
        <pc:sldMkLst>
          <pc:docMk/>
          <pc:sldMk cId="1929446585" sldId="351"/>
        </pc:sldMkLst>
        <pc:spChg chg="del mod ord">
          <ac:chgData name="Melissa Houghton" userId="b46cf6e2bcae32b0" providerId="LiveId" clId="{A86AA8FB-381B-4AA4-A2D9-423F87989E5B}" dt="2021-11-03T06:30:55.772" v="5178" actId="478"/>
          <ac:spMkLst>
            <pc:docMk/>
            <pc:sldMk cId="1929446585" sldId="351"/>
            <ac:spMk id="2" creationId="{13DEE804-DA70-4996-8F83-72E627D31594}"/>
          </ac:spMkLst>
        </pc:spChg>
        <pc:spChg chg="mod ord">
          <ac:chgData name="Melissa Houghton" userId="b46cf6e2bcae32b0" providerId="LiveId" clId="{A86AA8FB-381B-4AA4-A2D9-423F87989E5B}" dt="2021-11-03T06:06:58.989" v="5038" actId="700"/>
          <ac:spMkLst>
            <pc:docMk/>
            <pc:sldMk cId="1929446585" sldId="351"/>
            <ac:spMk id="3" creationId="{568905DE-4092-4BED-807F-4E4637AB0712}"/>
          </ac:spMkLst>
        </pc:spChg>
        <pc:spChg chg="add del">
          <ac:chgData name="Melissa Houghton" userId="b46cf6e2bcae32b0" providerId="LiveId" clId="{A86AA8FB-381B-4AA4-A2D9-423F87989E5B}" dt="2021-11-03T06:27:22.273" v="5131"/>
          <ac:spMkLst>
            <pc:docMk/>
            <pc:sldMk cId="1929446585" sldId="351"/>
            <ac:spMk id="4" creationId="{DE4438FF-64EC-4650-A042-694B1D025820}"/>
          </ac:spMkLst>
        </pc:spChg>
        <pc:spChg chg="add del mod">
          <ac:chgData name="Melissa Houghton" userId="b46cf6e2bcae32b0" providerId="LiveId" clId="{A86AA8FB-381B-4AA4-A2D9-423F87989E5B}" dt="2021-11-03T06:27:21.465" v="5130"/>
          <ac:spMkLst>
            <pc:docMk/>
            <pc:sldMk cId="1929446585" sldId="351"/>
            <ac:spMk id="5" creationId="{26E03C43-C24E-4351-BC99-302A3CC23A87}"/>
          </ac:spMkLst>
        </pc:spChg>
        <pc:spChg chg="del">
          <ac:chgData name="Melissa Houghton" userId="b46cf6e2bcae32b0" providerId="LiveId" clId="{A86AA8FB-381B-4AA4-A2D9-423F87989E5B}" dt="2021-11-03T06:00:14.015" v="5024" actId="478"/>
          <ac:spMkLst>
            <pc:docMk/>
            <pc:sldMk cId="1929446585" sldId="351"/>
            <ac:spMk id="6" creationId="{4766E6FF-0D91-4B92-AEEE-3B872F2A5EE5}"/>
          </ac:spMkLst>
        </pc:spChg>
        <pc:spChg chg="add del mod">
          <ac:chgData name="Melissa Houghton" userId="b46cf6e2bcae32b0" providerId="LiveId" clId="{A86AA8FB-381B-4AA4-A2D9-423F87989E5B}" dt="2021-11-03T06:30:57.353" v="5179" actId="478"/>
          <ac:spMkLst>
            <pc:docMk/>
            <pc:sldMk cId="1929446585" sldId="351"/>
            <ac:spMk id="10" creationId="{2040A681-AEC5-47F9-BE03-648FEBA83C61}"/>
          </ac:spMkLst>
        </pc:spChg>
        <pc:spChg chg="add mod">
          <ac:chgData name="Melissa Houghton" userId="b46cf6e2bcae32b0" providerId="LiveId" clId="{A86AA8FB-381B-4AA4-A2D9-423F87989E5B}" dt="2021-11-03T06:30:53.113" v="5177" actId="313"/>
          <ac:spMkLst>
            <pc:docMk/>
            <pc:sldMk cId="1929446585" sldId="351"/>
            <ac:spMk id="12" creationId="{BC11577D-8CBC-4751-8828-52573FD57BDF}"/>
          </ac:spMkLst>
        </pc:spChg>
        <pc:picChg chg="add mod">
          <ac:chgData name="Melissa Houghton" userId="b46cf6e2bcae32b0" providerId="LiveId" clId="{A86AA8FB-381B-4AA4-A2D9-423F87989E5B}" dt="2021-11-03T06:07:17.945" v="5042" actId="571"/>
          <ac:picMkLst>
            <pc:docMk/>
            <pc:sldMk cId="1929446585" sldId="351"/>
            <ac:picMk id="7" creationId="{78D4D87D-913C-4F4C-9EA5-04F86670F2C3}"/>
          </ac:picMkLst>
        </pc:picChg>
        <pc:picChg chg="add mod">
          <ac:chgData name="Melissa Houghton" userId="b46cf6e2bcae32b0" providerId="LiveId" clId="{A86AA8FB-381B-4AA4-A2D9-423F87989E5B}" dt="2021-11-03T06:31:45.125" v="5187" actId="1076"/>
          <ac:picMkLst>
            <pc:docMk/>
            <pc:sldMk cId="1929446585" sldId="351"/>
            <ac:picMk id="9" creationId="{DA629305-0F1F-421E-B14E-9ED4C0DC1A2C}"/>
          </ac:picMkLst>
        </pc:picChg>
        <pc:picChg chg="del">
          <ac:chgData name="Melissa Houghton" userId="b46cf6e2bcae32b0" providerId="LiveId" clId="{A86AA8FB-381B-4AA4-A2D9-423F87989E5B}" dt="2021-11-03T06:00:11.062" v="5023" actId="478"/>
          <ac:picMkLst>
            <pc:docMk/>
            <pc:sldMk cId="1929446585" sldId="351"/>
            <ac:picMk id="1026" creationId="{CEE4A187-431C-4EF4-84F5-3FC33DC0796B}"/>
          </ac:picMkLst>
        </pc:picChg>
        <pc:picChg chg="add del mod">
          <ac:chgData name="Melissa Houghton" userId="b46cf6e2bcae32b0" providerId="LiveId" clId="{A86AA8FB-381B-4AA4-A2D9-423F87989E5B}" dt="2021-11-03T06:31:03.310" v="5182" actId="478"/>
          <ac:picMkLst>
            <pc:docMk/>
            <pc:sldMk cId="1929446585" sldId="351"/>
            <ac:picMk id="2050" creationId="{4E931A93-981B-48A7-B7B7-EA34479BAA87}"/>
          </ac:picMkLst>
        </pc:picChg>
        <pc:picChg chg="add mod">
          <ac:chgData name="Melissa Houghton" userId="b46cf6e2bcae32b0" providerId="LiveId" clId="{A86AA8FB-381B-4AA4-A2D9-423F87989E5B}" dt="2021-11-03T06:30:59.849" v="5180" actId="1076"/>
          <ac:picMkLst>
            <pc:docMk/>
            <pc:sldMk cId="1929446585" sldId="351"/>
            <ac:picMk id="2052" creationId="{D9BE9001-7F29-419A-87BD-72BCF43AC6AC}"/>
          </ac:picMkLst>
        </pc:picChg>
      </pc:sldChg>
      <pc:sldChg chg="addSp delSp modSp new mod">
        <pc:chgData name="Melissa Houghton" userId="b46cf6e2bcae32b0" providerId="LiveId" clId="{A86AA8FB-381B-4AA4-A2D9-423F87989E5B}" dt="2021-11-03T06:22:06.488" v="5123" actId="1076"/>
        <pc:sldMkLst>
          <pc:docMk/>
          <pc:sldMk cId="492193791" sldId="352"/>
        </pc:sldMkLst>
        <pc:spChg chg="mod">
          <ac:chgData name="Melissa Houghton" userId="b46cf6e2bcae32b0" providerId="LiveId" clId="{A86AA8FB-381B-4AA4-A2D9-423F87989E5B}" dt="2021-11-03T06:19:08.481" v="5093" actId="20577"/>
          <ac:spMkLst>
            <pc:docMk/>
            <pc:sldMk cId="492193791" sldId="352"/>
            <ac:spMk id="2" creationId="{8786C60C-0209-4989-9D43-8DA6A47B05CE}"/>
          </ac:spMkLst>
        </pc:spChg>
        <pc:spChg chg="add del">
          <ac:chgData name="Melissa Houghton" userId="b46cf6e2bcae32b0" providerId="LiveId" clId="{A86AA8FB-381B-4AA4-A2D9-423F87989E5B}" dt="2021-11-03T06:19:16.921" v="5095" actId="22"/>
          <ac:spMkLst>
            <pc:docMk/>
            <pc:sldMk cId="492193791" sldId="352"/>
            <ac:spMk id="5" creationId="{B2956FAA-E8E6-42D4-9CFA-9CB644FD5E45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10" creationId="{9688EE7B-1533-407F-AACB-240928B38D2A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11" creationId="{B82D6697-F636-421A-BA28-18BD95B3490C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14" creationId="{AAFBD5BF-F464-4465-A2FB-E2B4BAF764B9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15" creationId="{DFFED48D-3D88-4968-AE4F-356C6862DD2B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16" creationId="{8B46FA42-822D-4214-818A-59772BF1829E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17" creationId="{2BE1A53A-7B2D-4E81-861F-9047A381F967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18" creationId="{BC1F1242-0629-4FDA-85C9-29422A744730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19" creationId="{9BE2EE36-CDD4-4C18-A8AB-21F7B3300AD7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0" creationId="{2D2B4B67-7134-4D95-A342-AE8DAF178321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1" creationId="{0BD919EB-A10C-4A4C-84B2-87A5DC36B7EB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2" creationId="{978B15A9-19B8-46F1-9D5D-F3FB943E0406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3" creationId="{B5B4317E-A311-4DB3-9C34-3B357927C9AD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4" creationId="{88561569-4834-4358-A7B2-8693CF0A6292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5" creationId="{51E7D143-5B5E-428A-9C47-1D18B616A3A8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6" creationId="{1D43D69E-906C-4B83-9B0D-401796AFB396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7" creationId="{F8BA96E9-FFA7-4D13-878E-13F2915D5A67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8" creationId="{956C4B67-929B-444B-BEBF-737793AA9AF6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29" creationId="{43353479-4667-4C6A-B7FB-37358E99786A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0" creationId="{6AC08AC0-0593-4A82-834D-03A59B1C7627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1" creationId="{1160A67C-8288-4759-AA86-F329AA32A24E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2" creationId="{EAF5A8AB-6EC8-49FA-8BCE-6DE8496E8C8E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3" creationId="{0BD130DC-EEF5-407B-81FC-78CDACD633BA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4" creationId="{5084C567-4408-4397-99B7-17E84A40289B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5" creationId="{6EBCB3FE-AEA8-41AB-BA8B-9E371DD00682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6" creationId="{8AB4021C-7E9E-41CD-97F9-A855E489E806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7" creationId="{030B486D-51AC-48FE-8DAD-09EF7F04DC55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8" creationId="{140AA2F7-F2D2-4565-9A70-5575F95E73A8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39" creationId="{F43EF399-9D04-4CC2-A2EA-F1F2A386C7AA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40" creationId="{73CD48F9-6FB2-4FEE-B14A-C0EAB2BE425D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41" creationId="{E7EC31EB-4703-4886-B892-2496F4B718B5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42" creationId="{78C242B2-B26F-4502-8935-F006C476A869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43" creationId="{A482E6E5-93B4-4F0A-A957-78DB3AD7900A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44" creationId="{6CC10916-DA8D-4B8F-B71B-D356A771C35F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45" creationId="{0B12A662-C0A4-4F14-AFF4-1C9CD3CE37DF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46" creationId="{735FAAEF-3A5C-4F6F-BA8F-B3B2757AD16A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47" creationId="{320E39EB-1A4F-42FE-8955-BF74C5856E8D}"/>
          </ac:spMkLst>
        </pc:spChg>
        <pc:spChg chg="mod">
          <ac:chgData name="Melissa Houghton" userId="b46cf6e2bcae32b0" providerId="LiveId" clId="{A86AA8FB-381B-4AA4-A2D9-423F87989E5B}" dt="2021-11-03T06:21:51.221" v="5121"/>
          <ac:spMkLst>
            <pc:docMk/>
            <pc:sldMk cId="492193791" sldId="352"/>
            <ac:spMk id="48" creationId="{AA96083B-4B51-4CA8-A6B1-F99818003CAA}"/>
          </ac:spMkLst>
        </pc:spChg>
        <pc:grpChg chg="add mod ord">
          <ac:chgData name="Melissa Houghton" userId="b46cf6e2bcae32b0" providerId="LiveId" clId="{A86AA8FB-381B-4AA4-A2D9-423F87989E5B}" dt="2021-11-03T06:21:53.445" v="5122" actId="167"/>
          <ac:grpSpMkLst>
            <pc:docMk/>
            <pc:sldMk cId="492193791" sldId="352"/>
            <ac:grpSpMk id="9" creationId="{921A3AF7-CE7B-4D71-8991-7C46C6C616C1}"/>
          </ac:grpSpMkLst>
        </pc:grpChg>
        <pc:grpChg chg="mod">
          <ac:chgData name="Melissa Houghton" userId="b46cf6e2bcae32b0" providerId="LiveId" clId="{A86AA8FB-381B-4AA4-A2D9-423F87989E5B}" dt="2021-11-03T06:21:51.221" v="5121"/>
          <ac:grpSpMkLst>
            <pc:docMk/>
            <pc:sldMk cId="492193791" sldId="352"/>
            <ac:grpSpMk id="12" creationId="{17200EFD-5A1F-4D08-820F-70BF45D80575}"/>
          </ac:grpSpMkLst>
        </pc:grpChg>
        <pc:grpChg chg="mod">
          <ac:chgData name="Melissa Houghton" userId="b46cf6e2bcae32b0" providerId="LiveId" clId="{A86AA8FB-381B-4AA4-A2D9-423F87989E5B}" dt="2021-11-03T06:21:51.221" v="5121"/>
          <ac:grpSpMkLst>
            <pc:docMk/>
            <pc:sldMk cId="492193791" sldId="352"/>
            <ac:grpSpMk id="13" creationId="{66DA3DA8-B644-4D19-BA55-1BE2DC2D9F86}"/>
          </ac:grpSpMkLst>
        </pc:grpChg>
        <pc:picChg chg="add mod ord">
          <ac:chgData name="Melissa Houghton" userId="b46cf6e2bcae32b0" providerId="LiveId" clId="{A86AA8FB-381B-4AA4-A2D9-423F87989E5B}" dt="2021-11-03T06:21:12.319" v="5114" actId="1076"/>
          <ac:picMkLst>
            <pc:docMk/>
            <pc:sldMk cId="492193791" sldId="352"/>
            <ac:picMk id="7" creationId="{7414673F-76A3-4969-95B7-78BF06551686}"/>
          </ac:picMkLst>
        </pc:picChg>
        <pc:picChg chg="add mod">
          <ac:chgData name="Melissa Houghton" userId="b46cf6e2bcae32b0" providerId="LiveId" clId="{A86AA8FB-381B-4AA4-A2D9-423F87989E5B}" dt="2021-11-03T06:22:06.488" v="5123" actId="1076"/>
          <ac:picMkLst>
            <pc:docMk/>
            <pc:sldMk cId="492193791" sldId="352"/>
            <ac:picMk id="3074" creationId="{F542915D-9A7E-4E1F-9BE5-8741179F0947}"/>
          </ac:picMkLst>
        </pc:picChg>
      </pc:sldChg>
      <pc:sldChg chg="delSp add del mod ord">
        <pc:chgData name="Melissa Houghton" userId="b46cf6e2bcae32b0" providerId="LiveId" clId="{A86AA8FB-381B-4AA4-A2D9-423F87989E5B}" dt="2021-11-03T06:22:22.804" v="5124" actId="2696"/>
        <pc:sldMkLst>
          <pc:docMk/>
          <pc:sldMk cId="208097072" sldId="353"/>
        </pc:sldMkLst>
        <pc:spChg chg="del">
          <ac:chgData name="Melissa Houghton" userId="b46cf6e2bcae32b0" providerId="LiveId" clId="{A86AA8FB-381B-4AA4-A2D9-423F87989E5B}" dt="2021-11-03T06:21:36.573" v="5119" actId="478"/>
          <ac:spMkLst>
            <pc:docMk/>
            <pc:sldMk cId="208097072" sldId="353"/>
            <ac:spMk id="45" creationId="{8869A0A8-8DCF-4D08-BF81-F2EC10A0E1F2}"/>
          </ac:spMkLst>
        </pc:spChg>
        <pc:picChg chg="del">
          <ac:chgData name="Melissa Houghton" userId="b46cf6e2bcae32b0" providerId="LiveId" clId="{A86AA8FB-381B-4AA4-A2D9-423F87989E5B}" dt="2021-11-03T06:21:37.764" v="5120" actId="478"/>
          <ac:picMkLst>
            <pc:docMk/>
            <pc:sldMk cId="208097072" sldId="353"/>
            <ac:picMk id="46" creationId="{093919C8-0992-4289-946C-54747A5CBB82}"/>
          </ac:picMkLst>
        </pc:picChg>
      </pc:sldChg>
      <pc:sldChg chg="add del ord">
        <pc:chgData name="Melissa Houghton" userId="b46cf6e2bcae32b0" providerId="LiveId" clId="{A86AA8FB-381B-4AA4-A2D9-423F87989E5B}" dt="2021-11-03T06:31:50.346" v="5188" actId="47"/>
        <pc:sldMkLst>
          <pc:docMk/>
          <pc:sldMk cId="2413777942" sldId="353"/>
        </pc:sldMkLst>
      </pc:sldChg>
      <pc:sldMasterChg chg="setBg modSldLayout">
        <pc:chgData name="Melissa Houghton" userId="b46cf6e2bcae32b0" providerId="LiveId" clId="{A86AA8FB-381B-4AA4-A2D9-423F87989E5B}" dt="2021-10-23T06:21:45.423" v="2094"/>
        <pc:sldMasterMkLst>
          <pc:docMk/>
          <pc:sldMasterMk cId="658044255" sldId="2147483661"/>
        </pc:sldMasterMkLst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1900554982" sldId="2147483662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1150213984" sldId="2147483663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3513658985" sldId="2147483664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2965372203" sldId="2147483665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472579377" sldId="2147483666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2491316807" sldId="2147483667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2714247654" sldId="2147483668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613562382" sldId="2147483669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1562598239" sldId="2147483670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4227279644" sldId="2147483671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2565350017" sldId="2147483672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658044255" sldId="2147483661"/>
            <pc:sldLayoutMk cId="3464349985" sldId="2147483673"/>
          </pc:sldLayoutMkLst>
        </pc:sldLayoutChg>
      </pc:sldMasterChg>
      <pc:sldMasterChg chg="setBg modSldLayout">
        <pc:chgData name="Melissa Houghton" userId="b46cf6e2bcae32b0" providerId="LiveId" clId="{A86AA8FB-381B-4AA4-A2D9-423F87989E5B}" dt="2021-10-23T06:21:45.423" v="2094"/>
        <pc:sldMasterMkLst>
          <pc:docMk/>
          <pc:sldMasterMk cId="931873889" sldId="2147483674"/>
        </pc:sldMasterMkLst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1521506909" sldId="2147483675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1360769186" sldId="2147483676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3304981467" sldId="2147483677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3365363775" sldId="2147483678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3131941669" sldId="2147483679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2597439561" sldId="2147483680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3202377177" sldId="2147483681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2002139477" sldId="2147483682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125707825" sldId="2147483683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636129937" sldId="2147483684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2979431590" sldId="2147483685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931873889" sldId="2147483674"/>
            <pc:sldLayoutMk cId="703842213" sldId="2147483686"/>
          </pc:sldLayoutMkLst>
        </pc:sldLayoutChg>
      </pc:sldMasterChg>
      <pc:sldMasterChg chg="setBg modSldLayout">
        <pc:chgData name="Melissa Houghton" userId="b46cf6e2bcae32b0" providerId="LiveId" clId="{A86AA8FB-381B-4AA4-A2D9-423F87989E5B}" dt="2021-11-02T10:09:28.234" v="4272" actId="732"/>
        <pc:sldMasterMkLst>
          <pc:docMk/>
          <pc:sldMasterMk cId="2691677774" sldId="2147483688"/>
        </pc:sldMasterMkLst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1418062240" sldId="2147483689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739972749" sldId="2147483690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3845391716" sldId="2147483691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395949470" sldId="2147483692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4133544920" sldId="2147483693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2682740416" sldId="2147483694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2633378535" sldId="2147483695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1338497860" sldId="2147483696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947714470" sldId="2147483697"/>
          </pc:sldLayoutMkLst>
        </pc:sldLayoutChg>
        <pc:sldLayoutChg chg="modSp mod setBg">
          <pc:chgData name="Melissa Houghton" userId="b46cf6e2bcae32b0" providerId="LiveId" clId="{A86AA8FB-381B-4AA4-A2D9-423F87989E5B}" dt="2021-11-02T10:09:28.234" v="4272" actId="732"/>
          <pc:sldLayoutMkLst>
            <pc:docMk/>
            <pc:sldMasterMk cId="2691677774" sldId="2147483688"/>
            <pc:sldLayoutMk cId="3208961420" sldId="2147483698"/>
          </pc:sldLayoutMkLst>
          <pc:picChg chg="mod modCrop">
            <ac:chgData name="Melissa Houghton" userId="b46cf6e2bcae32b0" providerId="LiveId" clId="{A86AA8FB-381B-4AA4-A2D9-423F87989E5B}" dt="2021-11-02T10:09:28.234" v="4272" actId="732"/>
            <ac:picMkLst>
              <pc:docMk/>
              <pc:sldMasterMk cId="2691677774" sldId="2147483688"/>
              <pc:sldLayoutMk cId="3208961420" sldId="2147483698"/>
              <ac:picMk id="22" creationId="{358A6850-D9C4-3746-B59F-1EB779D13AF2}"/>
            </ac:picMkLst>
          </pc:picChg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2036092676" sldId="2147483699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3022647690" sldId="2147483700"/>
          </pc:sldLayoutMkLst>
        </pc:sldLayoutChg>
        <pc:sldLayoutChg chg="setBg">
          <pc:chgData name="Melissa Houghton" userId="b46cf6e2bcae32b0" providerId="LiveId" clId="{A86AA8FB-381B-4AA4-A2D9-423F87989E5B}" dt="2021-10-23T06:21:45.423" v="2094"/>
          <pc:sldLayoutMkLst>
            <pc:docMk/>
            <pc:sldMasterMk cId="2691677774" sldId="2147483688"/>
            <pc:sldLayoutMk cId="1273436932" sldId="2147483701"/>
          </pc:sldLayoutMkLst>
        </pc:sldLayoutChg>
        <pc:sldLayoutChg chg="modSp mod">
          <pc:chgData name="Melissa Houghton" userId="b46cf6e2bcae32b0" providerId="LiveId" clId="{A86AA8FB-381B-4AA4-A2D9-423F87989E5B}" dt="2021-11-02T10:09:17.749" v="4271" actId="732"/>
          <pc:sldLayoutMkLst>
            <pc:docMk/>
            <pc:sldMasterMk cId="2691677774" sldId="2147483688"/>
            <pc:sldLayoutMk cId="3640656989" sldId="2147483712"/>
          </pc:sldLayoutMkLst>
          <pc:picChg chg="mod modCrop">
            <ac:chgData name="Melissa Houghton" userId="b46cf6e2bcae32b0" providerId="LiveId" clId="{A86AA8FB-381B-4AA4-A2D9-423F87989E5B}" dt="2021-11-02T10:09:17.749" v="4271" actId="732"/>
            <ac:picMkLst>
              <pc:docMk/>
              <pc:sldMasterMk cId="2691677774" sldId="2147483688"/>
              <pc:sldLayoutMk cId="3640656989" sldId="2147483712"/>
              <ac:picMk id="8" creationId="{F138F8EB-11B7-4CD2-8A4D-AD379DE04333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5F68-1C65-4567-A97A-980AF086AE36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E163-12DD-48FF-83C7-14A6B8528179}" type="datetime1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475C-B95F-4D04-B54D-20D6D61638DF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BE59-7C87-474F-A8DF-9B1BDD392A69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9D27-269D-4E5C-BD2B-DB0377195F4F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39DA-D2C4-4DE7-9288-98F003094476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812E-C285-46B3-A14C-10EE632308BC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8EC6B59-CC0C-48BF-9511-94D8D90AB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4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7C83-35EA-49EC-86C7-3D3BE2B2C008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28FE-1729-4859-B795-BF4B6A48BEC8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5B88-DCF1-4B86-84B0-A622744035D0}" type="datetime1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5A2A-31BE-46A5-8122-8772EEE4202D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5DEC-713F-4909-B374-35229927355D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755EF-095D-4ACC-B8B8-1FFDCFF67971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6B2C-D78F-4E5C-93D1-0CBE4CB9C671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3822-FDC5-487F-A278-068A71FAB558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62267C7-5805-4C47-B8C8-0480C6BA0A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" r="372" b="1874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671F421-BD58-4E0B-9DB4-FC40E784A77D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425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1D5B-D594-4F80-9308-2CFD0E82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16E20-CCA7-4C39-9BA0-F826A99B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A841D-A524-4185-95E6-0E815F474CFA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16E04-86CB-4B12-85B2-6D09FD91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885DD-881A-4C55-BB8B-42531697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8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A28E3F3-4F20-40DB-9C92-796995C40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3" t="17479" r="423" b="1267"/>
          <a:stretch/>
        </p:blipFill>
        <p:spPr>
          <a:xfrm flipH="1" flipV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D9E34DD-5E63-41C7-8A30-D6AAB80C56CA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38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A28E3F3-4F20-40DB-9C92-796995C40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373" r="847" b="9373"/>
          <a:stretch/>
        </p:blipFill>
        <p:spPr>
          <a:xfrm>
            <a:off x="1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CFCEF5-552C-4B76-A597-9D90F5EE501F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068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A28E3F3-4F20-40DB-9C92-796995C40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373" r="847" b="9373"/>
          <a:stretch/>
        </p:blipFill>
        <p:spPr>
          <a:xfrm>
            <a:off x="1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1B83F6B-9822-4C20-AE1B-163BDB61C8CC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2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A28E3F3-4F20-40DB-9C92-796995C40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373" r="847" b="9373"/>
          <a:stretch/>
        </p:blipFill>
        <p:spPr>
          <a:xfrm>
            <a:off x="1" y="0"/>
            <a:ext cx="1219199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C824C2C-9D62-4271-ADA2-04321457EA8A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121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A28E3F3-4F20-40DB-9C92-796995C40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310" r="847" b="13436"/>
          <a:stretch/>
        </p:blipFill>
        <p:spPr>
          <a:xfrm>
            <a:off x="1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38862A0-0F3B-489F-9B42-C39222676481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3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3B28-ED60-49EB-8D25-85E215ED6A87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A28E3F3-4F20-40DB-9C92-796995C40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568" r="847" b="13178"/>
          <a:stretch/>
        </p:blipFill>
        <p:spPr>
          <a:xfrm>
            <a:off x="1" y="0"/>
            <a:ext cx="1219199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62AE44C-DA57-409B-9BFB-913785DE49D6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400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A28E3F3-4F20-40DB-9C92-796995C40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107" r="847" b="10639"/>
          <a:stretch/>
        </p:blipFill>
        <p:spPr>
          <a:xfrm>
            <a:off x="1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EFA4C60-D287-4927-A29E-1136DB08F097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25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A28E3F3-4F20-40DB-9C92-796995C40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1689" b="17057"/>
          <a:stretch/>
        </p:blipFill>
        <p:spPr>
          <a:xfrm>
            <a:off x="1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08AA6B8-5359-4D17-A08E-489DDB4FE916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84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138F8EB-11B7-4CD2-8A4D-AD379DE043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301A44-A141-4AC5-92F3-59316FD19F86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569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4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B040-C4CE-48ED-8713-B9F8F1A07264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B1C0C-2341-499C-BCBB-275F08E62365}" type="datetime1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5789-D3A0-4257-BD26-1D9883600645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244C-90BC-42FB-8881-C2BB8B0E1606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9150-44C2-4DD4-8E95-481E20BF2534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51BC1-DB52-48E1-918B-A6F8276403F8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08CEF-EAAB-4428-8994-2157089393E8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B887-5DCE-4057-9FE5-A971E0D8B727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9D136-3E7B-467F-8DB3-C27B6A85CB7E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455F-B50D-40BF-A78A-BF8F46B02BB3}" type="datetime1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345C-AFD4-45F7-A3F6-236C7B8839AD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25519-AF20-492C-95AD-1E7ACB63AE16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64C77-8FBA-4868-BFF1-C37A268FAFD9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B0DED-D9DA-486F-91D5-7E0952A884EF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24EFC-A173-4505-93A7-F9AF0E72212E}" type="datetime1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7B1F7-F06A-4E78-BFF9-246546C50E20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4195-87B4-47BF-93C6-8967C061CDF8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849E-12FB-45D7-989D-DC3AD32E7835}" type="datetime1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5796-5240-47F3-83E1-ADBE2BBBC610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911B-ED41-4583-BF71-CBD7C7568A2E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B0CB-4D48-4E87-9FA5-8CE7D7B49FF1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5B10-0105-40E9-B55A-B99E1C76546E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A71BF1F-FF30-43AA-8A4B-2BC842E2DF33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FB4E69F-007D-4596-91FA-651EC375D77D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71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702" r:id="rId11"/>
    <p:sldLayoutId id="2147483713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2" r:id="rId21"/>
    <p:sldLayoutId id="2147483698" r:id="rId22"/>
    <p:sldLayoutId id="2147483699" r:id="rId23"/>
    <p:sldLayoutId id="2147483700" r:id="rId24"/>
    <p:sldLayoutId id="2147483701" r:id="rId25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C3B9033-63F8-42CA-8EE7-46E6977E65A4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@meliss_houghton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dotnet/iot/tree/main/src/de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9024-0E95-410D-B7D7-622940EC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36207-92F1-4C2E-97AD-7697F6F0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E184A2-5265-412A-9534-286EA0BF8BFE}"/>
              </a:ext>
            </a:extLst>
          </p:cNvPr>
          <p:cNvGrpSpPr/>
          <p:nvPr/>
        </p:nvGrpSpPr>
        <p:grpSpPr>
          <a:xfrm>
            <a:off x="319354" y="1127224"/>
            <a:ext cx="12249979" cy="5411688"/>
            <a:chOff x="664107" y="1127224"/>
            <a:chExt cx="12249979" cy="541168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87B8BC0-1394-44AA-B89A-91872C028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90439" y="1197569"/>
              <a:ext cx="11323647" cy="5341343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9722DC3-AB52-4467-8635-1AF4F096A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3543" y="1127224"/>
              <a:ext cx="5167085" cy="243730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1F8179D-CD0A-4CBB-9DDA-F482F106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4107" y="4053978"/>
              <a:ext cx="4881029" cy="2302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259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A5A3-AEF3-4D5B-B8F0-A0111D71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Deployment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6E7DF-970E-4F3B-89C2-7CB0ADC5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27ADD3-6DE8-4E9F-B369-81188DA8E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4118" y="1690688"/>
            <a:ext cx="8763765" cy="41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25147F-0C63-42F3-881C-25BE7DB4A8FE}"/>
              </a:ext>
            </a:extLst>
          </p:cNvPr>
          <p:cNvSpPr txBox="1">
            <a:spLocks/>
          </p:cNvSpPr>
          <p:nvPr/>
        </p:nvSpPr>
        <p:spPr>
          <a:xfrm>
            <a:off x="1482435" y="392618"/>
            <a:ext cx="9845964" cy="2978150"/>
          </a:xfrm>
          <a:prstGeom prst="rect">
            <a:avLst/>
          </a:prstGeom>
          <a:solidFill>
            <a:srgbClr val="F4F2FC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# Install .NET on the device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rgbClr val="0000FF"/>
                </a:solidFill>
              </a:rPr>
              <a:t>curl -</a:t>
            </a:r>
            <a:r>
              <a:rPr lang="en-GB" sz="1600" dirty="0" err="1">
                <a:solidFill>
                  <a:srgbClr val="0000FF"/>
                </a:solidFill>
              </a:rPr>
              <a:t>sSL</a:t>
            </a:r>
            <a:r>
              <a:rPr lang="en-GB" sz="1600" dirty="0">
                <a:solidFill>
                  <a:srgbClr val="0000FF"/>
                </a:solidFill>
              </a:rPr>
              <a:t> https://dot.net/v1/dotnet-install.sh | bash /dev/stdin --channel Current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GB" sz="16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# Publish the app with Deployment mode = Framework-dependent and Target runtime = Portable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rgbClr val="0000FF"/>
                </a:solidFill>
              </a:rPr>
              <a:t>dotnet publish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GB" sz="16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# Copy the files from the computer to the device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 err="1">
                <a:solidFill>
                  <a:srgbClr val="0000FF"/>
                </a:solidFill>
              </a:rPr>
              <a:t>scp</a:t>
            </a:r>
            <a:r>
              <a:rPr lang="en-GB" sz="1600" dirty="0">
                <a:solidFill>
                  <a:srgbClr val="0000FF"/>
                </a:solidFill>
              </a:rPr>
              <a:t> -r /publish-location/* </a:t>
            </a:r>
            <a:r>
              <a:rPr lang="en-GB" sz="1600" dirty="0" err="1">
                <a:solidFill>
                  <a:srgbClr val="0000FF"/>
                </a:solidFill>
              </a:rPr>
              <a:t>pi@raspberrypi</a:t>
            </a:r>
            <a:r>
              <a:rPr lang="en-GB" sz="1600" dirty="0">
                <a:solidFill>
                  <a:srgbClr val="0000FF"/>
                </a:solidFill>
              </a:rPr>
              <a:t>:/home/pi/deployment-location/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GB" sz="16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# Run the app on the device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rgbClr val="0000FF"/>
                </a:solidFill>
              </a:rPr>
              <a:t>dotnet HelloWorld.dll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460928-93BA-4955-AB7E-09CFB9AAF1A5}"/>
              </a:ext>
            </a:extLst>
          </p:cNvPr>
          <p:cNvSpPr/>
          <p:nvPr/>
        </p:nvSpPr>
        <p:spPr>
          <a:xfrm>
            <a:off x="845128" y="3549145"/>
            <a:ext cx="637309" cy="28072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2000" dirty="0"/>
              <a:t>Self-contained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B1ADF-5CD2-40EC-BCDE-8274F4DD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@meliss_houghton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5B03-4F1E-488B-90B3-2DE0642CF6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82435" y="3549650"/>
            <a:ext cx="9845675" cy="2806700"/>
          </a:xfrm>
          <a:solidFill>
            <a:srgbClr val="F4F2FC"/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5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 Publish the app with Deployment mode = Self-contained and Target runtime = </a:t>
            </a:r>
            <a:r>
              <a:rPr lang="en-GB" sz="15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linux</a:t>
            </a:r>
            <a:r>
              <a:rPr lang="en-GB" sz="15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-arm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500" dirty="0">
                <a:solidFill>
                  <a:srgbClr val="0000FF"/>
                </a:solidFill>
                <a:latin typeface="Consolas" panose="020B0609020204030204" pitchFamily="49" charset="0"/>
              </a:rPr>
              <a:t>dotnet publish -r </a:t>
            </a:r>
            <a:r>
              <a:rPr lang="en-GB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linux</a:t>
            </a:r>
            <a:r>
              <a:rPr lang="en-GB" sz="1500" dirty="0">
                <a:solidFill>
                  <a:srgbClr val="0000FF"/>
                </a:solidFill>
                <a:latin typeface="Consolas" panose="020B0609020204030204" pitchFamily="49" charset="0"/>
              </a:rPr>
              <a:t>-arm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sz="15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5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 Copy the files from the computer to the device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scp</a:t>
            </a:r>
            <a:r>
              <a:rPr lang="en-GB" sz="1500" dirty="0">
                <a:solidFill>
                  <a:srgbClr val="0000FF"/>
                </a:solidFill>
                <a:latin typeface="Consolas" panose="020B0609020204030204" pitchFamily="49" charset="0"/>
              </a:rPr>
              <a:t> -r /publish-location/* </a:t>
            </a:r>
            <a:r>
              <a:rPr lang="en-GB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pi@raspberrypi</a:t>
            </a:r>
            <a:r>
              <a:rPr lang="en-GB" sz="1500" dirty="0">
                <a:solidFill>
                  <a:srgbClr val="0000FF"/>
                </a:solidFill>
                <a:latin typeface="Consolas" panose="020B0609020204030204" pitchFamily="49" charset="0"/>
              </a:rPr>
              <a:t>:/home/pi/deployment-location/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sz="15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5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 Run the app on the device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chmod</a:t>
            </a:r>
            <a:r>
              <a:rPr lang="en-GB" sz="1500" dirty="0">
                <a:solidFill>
                  <a:srgbClr val="0000FF"/>
                </a:solidFill>
                <a:latin typeface="Consolas" panose="020B0609020204030204" pitchFamily="49" charset="0"/>
              </a:rPr>
              <a:t> +x HelloWorld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500" dirty="0">
                <a:solidFill>
                  <a:srgbClr val="0000FF"/>
                </a:solidFill>
                <a:latin typeface="Consolas" panose="020B0609020204030204" pitchFamily="49" charset="0"/>
              </a:rPr>
              <a:t>./HelloWorld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E1D11C-8A7E-405E-8C29-7220CAB46224}"/>
              </a:ext>
            </a:extLst>
          </p:cNvPr>
          <p:cNvSpPr/>
          <p:nvPr/>
        </p:nvSpPr>
        <p:spPr>
          <a:xfrm>
            <a:off x="845127" y="392618"/>
            <a:ext cx="637309" cy="297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2000" dirty="0"/>
              <a:t>Framework-dependent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7068-3045-47F3-AE62-D5FCE5D8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Debugging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3C4384-6B6B-4311-8EDD-E6CB92CA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20E151B-9AC4-49FA-B035-E9B918A3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32709" y="3132314"/>
            <a:ext cx="6057900" cy="2857500"/>
          </a:xfrm>
          <a:prstGeom prst="rect">
            <a:avLst/>
          </a:prstGeom>
        </p:spPr>
      </p:pic>
      <p:pic>
        <p:nvPicPr>
          <p:cNvPr id="1026" name="Picture 2" descr="Publish, Launch and Attach Debugger">
            <a:extLst>
              <a:ext uri="{FF2B5EF4-FFF2-40B4-BE49-F238E27FC236}">
                <a16:creationId xmlns:a16="http://schemas.microsoft.com/office/drawing/2014/main" id="{3E0556B3-2608-4BAE-A4B8-8F9476BBC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08" y="1690688"/>
            <a:ext cx="7533383" cy="441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AD8C6-3CB4-46B3-9E0D-398D06CAE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35" y="1791028"/>
            <a:ext cx="3869613" cy="9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4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uster of stars in the night sky">
            <a:extLst>
              <a:ext uri="{FF2B5EF4-FFF2-40B4-BE49-F238E27FC236}">
                <a16:creationId xmlns:a16="http://schemas.microsoft.com/office/drawing/2014/main" id="{D8CF4E4E-A199-47BA-BDC6-C4FE65706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5568" b="101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F9D65F-85D3-4013-AC5E-586F2B7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1B8A72-52B7-47B3-9128-57E8E40D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</p:spTree>
    <p:extLst>
      <p:ext uri="{BB962C8B-B14F-4D97-AF65-F5344CB8AC3E}">
        <p14:creationId xmlns:p14="http://schemas.microsoft.com/office/powerpoint/2010/main" val="251177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934A368-BF82-4EA2-9151-F28C38EB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682" y="1027906"/>
            <a:ext cx="10180636" cy="48021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959E32-5DAF-4CC7-8C55-F9ED4CEE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latin typeface="+mj-lt"/>
                <a:ea typeface="+mj-ea"/>
                <a:cs typeface="+mj-cs"/>
              </a:rPr>
              <a:t>.NET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nanoFramework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4D6E5D-B7BB-4C63-A188-2F8044FF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@meliss_houghton</a:t>
            </a:r>
          </a:p>
        </p:txBody>
      </p:sp>
    </p:spTree>
    <p:extLst>
      <p:ext uri="{BB962C8B-B14F-4D97-AF65-F5344CB8AC3E}">
        <p14:creationId xmlns:p14="http://schemas.microsoft.com/office/powerpoint/2010/main" val="3256251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rple sky">
            <a:extLst>
              <a:ext uri="{FF2B5EF4-FFF2-40B4-BE49-F238E27FC236}">
                <a16:creationId xmlns:a16="http://schemas.microsoft.com/office/drawing/2014/main" id="{D8CF4E4E-A199-47BA-BDC6-C4FE65706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9111" b="66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F9D65F-85D3-4013-AC5E-586F2B7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ea typeface="+mj-ea"/>
                <a:cs typeface="+mj-cs"/>
              </a:rPr>
              <a:t>Demo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D5B859-CEF4-4736-AF8B-95BA70471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</p:spTree>
    <p:extLst>
      <p:ext uri="{BB962C8B-B14F-4D97-AF65-F5344CB8AC3E}">
        <p14:creationId xmlns:p14="http://schemas.microsoft.com/office/powerpoint/2010/main" val="250784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7764E9-FF96-4834-9E9A-7CC37664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@meliss_houghton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F3CCA-4C65-4553-BE63-C0D99D9D875B}"/>
              </a:ext>
            </a:extLst>
          </p:cNvPr>
          <p:cNvGrpSpPr/>
          <p:nvPr/>
        </p:nvGrpSpPr>
        <p:grpSpPr>
          <a:xfrm>
            <a:off x="613724" y="829322"/>
            <a:ext cx="10983600" cy="5199355"/>
            <a:chOff x="613724" y="829322"/>
            <a:chExt cx="10983600" cy="51993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8ECF88-CED6-4EA6-A0B1-F07596E2E933}"/>
                </a:ext>
              </a:extLst>
            </p:cNvPr>
            <p:cNvSpPr/>
            <p:nvPr/>
          </p:nvSpPr>
          <p:spPr>
            <a:xfrm>
              <a:off x="613724" y="829322"/>
              <a:ext cx="5437852" cy="997682"/>
            </a:xfrm>
            <a:custGeom>
              <a:avLst/>
              <a:gdLst>
                <a:gd name="connsiteX0" fmla="*/ 0 w 5437852"/>
                <a:gd name="connsiteY0" fmla="*/ 0 h 1631355"/>
                <a:gd name="connsiteX1" fmla="*/ 5437852 w 5437852"/>
                <a:gd name="connsiteY1" fmla="*/ 0 h 1631355"/>
                <a:gd name="connsiteX2" fmla="*/ 5437852 w 5437852"/>
                <a:gd name="connsiteY2" fmla="*/ 1631355 h 1631355"/>
                <a:gd name="connsiteX3" fmla="*/ 0 w 5437852"/>
                <a:gd name="connsiteY3" fmla="*/ 1631355 h 1631355"/>
                <a:gd name="connsiteX4" fmla="*/ 0 w 5437852"/>
                <a:gd name="connsiteY4" fmla="*/ 0 h 163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7852" h="1631355">
                  <a:moveTo>
                    <a:pt x="0" y="0"/>
                  </a:moveTo>
                  <a:lnTo>
                    <a:pt x="5437852" y="0"/>
                  </a:lnTo>
                  <a:lnTo>
                    <a:pt x="5437852" y="1631355"/>
                  </a:lnTo>
                  <a:lnTo>
                    <a:pt x="0" y="16313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9711" tIns="429711" rIns="429711" bIns="429711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+mj-lt"/>
                </a:rPr>
                <a:t>.NET IoT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0DE431-5A9F-48CA-9525-7EE26903F1B7}"/>
                </a:ext>
              </a:extLst>
            </p:cNvPr>
            <p:cNvSpPr/>
            <p:nvPr/>
          </p:nvSpPr>
          <p:spPr>
            <a:xfrm>
              <a:off x="613724" y="1827004"/>
              <a:ext cx="5437852" cy="4201673"/>
            </a:xfrm>
            <a:custGeom>
              <a:avLst/>
              <a:gdLst>
                <a:gd name="connsiteX0" fmla="*/ 0 w 5437852"/>
                <a:gd name="connsiteY0" fmla="*/ 0 h 3261999"/>
                <a:gd name="connsiteX1" fmla="*/ 5437852 w 5437852"/>
                <a:gd name="connsiteY1" fmla="*/ 0 h 3261999"/>
                <a:gd name="connsiteX2" fmla="*/ 5437852 w 5437852"/>
                <a:gd name="connsiteY2" fmla="*/ 3261999 h 3261999"/>
                <a:gd name="connsiteX3" fmla="*/ 0 w 5437852"/>
                <a:gd name="connsiteY3" fmla="*/ 3261999 h 3261999"/>
                <a:gd name="connsiteX4" fmla="*/ 0 w 5437852"/>
                <a:gd name="connsiteY4" fmla="*/ 0 h 326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7852" h="3261999">
                  <a:moveTo>
                    <a:pt x="0" y="0"/>
                  </a:moveTo>
                  <a:lnTo>
                    <a:pt x="5437852" y="0"/>
                  </a:lnTo>
                  <a:lnTo>
                    <a:pt x="5437852" y="3261999"/>
                  </a:lnTo>
                  <a:lnTo>
                    <a:pt x="0" y="32619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7139" tIns="180000" rIns="537139" bIns="537139" numCol="1" spcCol="1270" anchor="t" anchorCtr="0">
              <a:noAutofit/>
            </a:bodyPr>
            <a:lstStyle/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Powerful boards</a:t>
              </a:r>
              <a:endParaRPr lang="en-AU" sz="2400" kern="1200" dirty="0"/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All .NET core libraries</a:t>
              </a:r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 err="1"/>
                <a:t>Iot.Device.Bindings</a:t>
              </a:r>
              <a:r>
                <a:rPr lang="en-US" sz="2400" kern="1200" dirty="0"/>
                <a:t> and           </a:t>
              </a:r>
              <a:r>
                <a:rPr lang="en-US" sz="2400" kern="1200" dirty="0" err="1"/>
                <a:t>System.Device.Gpio</a:t>
              </a:r>
              <a:r>
                <a:rPr lang="en-US" sz="2400" kern="1200" dirty="0"/>
                <a:t> </a:t>
              </a:r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Manual deployment setup</a:t>
              </a:r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Manual remote debugging</a:t>
              </a:r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Deploy the code via SSH connection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F067EA-0A91-46FA-9CE6-195A9EE0039F}"/>
                </a:ext>
              </a:extLst>
            </p:cNvPr>
            <p:cNvSpPr/>
            <p:nvPr/>
          </p:nvSpPr>
          <p:spPr>
            <a:xfrm>
              <a:off x="6159472" y="829322"/>
              <a:ext cx="5437852" cy="997682"/>
            </a:xfrm>
            <a:custGeom>
              <a:avLst/>
              <a:gdLst>
                <a:gd name="connsiteX0" fmla="*/ 0 w 5437852"/>
                <a:gd name="connsiteY0" fmla="*/ 0 h 1631355"/>
                <a:gd name="connsiteX1" fmla="*/ 5437852 w 5437852"/>
                <a:gd name="connsiteY1" fmla="*/ 0 h 1631355"/>
                <a:gd name="connsiteX2" fmla="*/ 5437852 w 5437852"/>
                <a:gd name="connsiteY2" fmla="*/ 1631355 h 1631355"/>
                <a:gd name="connsiteX3" fmla="*/ 0 w 5437852"/>
                <a:gd name="connsiteY3" fmla="*/ 1631355 h 1631355"/>
                <a:gd name="connsiteX4" fmla="*/ 0 w 5437852"/>
                <a:gd name="connsiteY4" fmla="*/ 0 h 163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7852" h="1631355">
                  <a:moveTo>
                    <a:pt x="0" y="0"/>
                  </a:moveTo>
                  <a:lnTo>
                    <a:pt x="5437852" y="0"/>
                  </a:lnTo>
                  <a:lnTo>
                    <a:pt x="5437852" y="1631355"/>
                  </a:lnTo>
                  <a:lnTo>
                    <a:pt x="0" y="16313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9711" tIns="429711" rIns="429711" bIns="429711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 err="1">
                  <a:latin typeface="+mj-lt"/>
                </a:rPr>
                <a:t>nanoFramework</a:t>
              </a:r>
              <a:endParaRPr lang="en-US" sz="3600" kern="1200" dirty="0">
                <a:latin typeface="+mj-l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89B1E5A-8404-4FE9-AC43-56AE2A4D3FC5}"/>
                </a:ext>
              </a:extLst>
            </p:cNvPr>
            <p:cNvSpPr/>
            <p:nvPr/>
          </p:nvSpPr>
          <p:spPr>
            <a:xfrm>
              <a:off x="6159472" y="1827005"/>
              <a:ext cx="5437852" cy="4201672"/>
            </a:xfrm>
            <a:custGeom>
              <a:avLst/>
              <a:gdLst>
                <a:gd name="connsiteX0" fmla="*/ 0 w 5437852"/>
                <a:gd name="connsiteY0" fmla="*/ 0 h 3261999"/>
                <a:gd name="connsiteX1" fmla="*/ 5437852 w 5437852"/>
                <a:gd name="connsiteY1" fmla="*/ 0 h 3261999"/>
                <a:gd name="connsiteX2" fmla="*/ 5437852 w 5437852"/>
                <a:gd name="connsiteY2" fmla="*/ 3261999 h 3261999"/>
                <a:gd name="connsiteX3" fmla="*/ 0 w 5437852"/>
                <a:gd name="connsiteY3" fmla="*/ 3261999 h 3261999"/>
                <a:gd name="connsiteX4" fmla="*/ 0 w 5437852"/>
                <a:gd name="connsiteY4" fmla="*/ 0 h 326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7852" h="3261999">
                  <a:moveTo>
                    <a:pt x="0" y="0"/>
                  </a:moveTo>
                  <a:lnTo>
                    <a:pt x="5437852" y="0"/>
                  </a:lnTo>
                  <a:lnTo>
                    <a:pt x="5437852" y="3261999"/>
                  </a:lnTo>
                  <a:lnTo>
                    <a:pt x="0" y="32619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7139" tIns="180000" rIns="537139" bIns="537139" numCol="1" spcCol="1270" anchor="t" anchorCtr="0">
              <a:noAutofit/>
            </a:bodyPr>
            <a:lstStyle/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Low-level microcontrollers</a:t>
              </a:r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Specific .NET libraries</a:t>
              </a:r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Specific packages per sensor</a:t>
              </a:r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Built-in deployment</a:t>
              </a:r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dirty="0"/>
                <a:t>R</a:t>
              </a:r>
              <a:r>
                <a:rPr lang="en-US" sz="2400" kern="1200" dirty="0"/>
                <a:t>emote debugging experience </a:t>
              </a:r>
            </a:p>
            <a:p>
              <a:pPr marL="0" lvl="0" indent="0" algn="l" defTabSz="711200">
                <a:spcBef>
                  <a:spcPts val="1200"/>
                </a:spcBef>
                <a:buNone/>
              </a:pPr>
              <a:r>
                <a:rPr lang="en-US" sz="2400" kern="1200" dirty="0"/>
                <a:t>Deploy via wired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229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BD5C47-80DB-4105-A794-0248633057F1}"/>
              </a:ext>
            </a:extLst>
          </p:cNvPr>
          <p:cNvSpPr/>
          <p:nvPr/>
        </p:nvSpPr>
        <p:spPr>
          <a:xfrm>
            <a:off x="5468548" y="0"/>
            <a:ext cx="6723452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A4ADA1AE-DE2B-4557-9C68-ED3BCBF5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8" y="639763"/>
            <a:ext cx="5394325" cy="30051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9964C96-5738-4F9A-B0B0-A18001F5C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9338" y="3713163"/>
            <a:ext cx="5394325" cy="2505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2CDAB3-A1D7-43A4-A975-5FA7ADB61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7" t="408" r="36246" b="-408"/>
          <a:stretch/>
        </p:blipFill>
        <p:spPr>
          <a:xfrm>
            <a:off x="0" y="-501651"/>
            <a:ext cx="5468548" cy="849896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B894E8C-8C70-4333-B9B7-EC1ED7B21521}"/>
              </a:ext>
            </a:extLst>
          </p:cNvPr>
          <p:cNvSpPr txBox="1">
            <a:spLocks/>
          </p:cNvSpPr>
          <p:nvPr/>
        </p:nvSpPr>
        <p:spPr>
          <a:xfrm>
            <a:off x="621629" y="640080"/>
            <a:ext cx="4225290" cy="55788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AU" dirty="0">
                <a:solidFill>
                  <a:schemeClr val="tx1"/>
                </a:solidFill>
              </a:rPr>
              <a:t>Meadow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81A3A67-5245-4101-A00D-480F59C76C1D}"/>
              </a:ext>
            </a:extLst>
          </p:cNvPr>
          <p:cNvSpPr/>
          <p:nvPr/>
        </p:nvSpPr>
        <p:spPr>
          <a:xfrm>
            <a:off x="779951" y="6546688"/>
            <a:ext cx="202463" cy="202463"/>
          </a:xfrm>
          <a:custGeom>
            <a:avLst/>
            <a:gdLst>
              <a:gd name="connsiteX0" fmla="*/ 69116 w 202463"/>
              <a:gd name="connsiteY0" fmla="*/ 0 h 202463"/>
              <a:gd name="connsiteX1" fmla="*/ 202463 w 202463"/>
              <a:gd name="connsiteY1" fmla="*/ 69116 h 202463"/>
              <a:gd name="connsiteX2" fmla="*/ 133347 w 202463"/>
              <a:gd name="connsiteY2" fmla="*/ 202464 h 202463"/>
              <a:gd name="connsiteX3" fmla="*/ 0 w 202463"/>
              <a:gd name="connsiteY3" fmla="*/ 133348 h 202463"/>
              <a:gd name="connsiteX4" fmla="*/ 69116 w 202463"/>
              <a:gd name="connsiteY4" fmla="*/ 0 h 20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63" h="202463">
                <a:moveTo>
                  <a:pt x="69116" y="0"/>
                </a:moveTo>
                <a:cubicBezTo>
                  <a:pt x="69116" y="0"/>
                  <a:pt x="123109" y="49363"/>
                  <a:pt x="202463" y="69116"/>
                </a:cubicBezTo>
                <a:cubicBezTo>
                  <a:pt x="156074" y="104121"/>
                  <a:pt x="133347" y="202464"/>
                  <a:pt x="133347" y="202464"/>
                </a:cubicBezTo>
                <a:cubicBezTo>
                  <a:pt x="133347" y="202464"/>
                  <a:pt x="76168" y="142991"/>
                  <a:pt x="0" y="133348"/>
                </a:cubicBezTo>
                <a:cubicBezTo>
                  <a:pt x="53356" y="78292"/>
                  <a:pt x="69116" y="0"/>
                  <a:pt x="69116" y="0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587132F-D2BA-403A-8427-18D0B2F4D804}"/>
              </a:ext>
            </a:extLst>
          </p:cNvPr>
          <p:cNvSpPr/>
          <p:nvPr/>
        </p:nvSpPr>
        <p:spPr>
          <a:xfrm>
            <a:off x="3199508" y="6016020"/>
            <a:ext cx="127476" cy="127476"/>
          </a:xfrm>
          <a:custGeom>
            <a:avLst/>
            <a:gdLst>
              <a:gd name="connsiteX0" fmla="*/ 124486 w 127476"/>
              <a:gd name="connsiteY0" fmla="*/ 44452 h 127476"/>
              <a:gd name="connsiteX1" fmla="*/ 44452 w 127476"/>
              <a:gd name="connsiteY1" fmla="*/ 2990 h 127476"/>
              <a:gd name="connsiteX2" fmla="*/ 2990 w 127476"/>
              <a:gd name="connsiteY2" fmla="*/ 83024 h 127476"/>
              <a:gd name="connsiteX3" fmla="*/ 83024 w 127476"/>
              <a:gd name="connsiteY3" fmla="*/ 124486 h 127476"/>
              <a:gd name="connsiteX4" fmla="*/ 124486 w 127476"/>
              <a:gd name="connsiteY4" fmla="*/ 44452 h 12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476" h="127476">
                <a:moveTo>
                  <a:pt x="124486" y="44452"/>
                </a:moveTo>
                <a:cubicBezTo>
                  <a:pt x="113823" y="10935"/>
                  <a:pt x="78012" y="-7630"/>
                  <a:pt x="44452" y="2990"/>
                </a:cubicBezTo>
                <a:cubicBezTo>
                  <a:pt x="10935" y="13653"/>
                  <a:pt x="-7630" y="49465"/>
                  <a:pt x="2990" y="83024"/>
                </a:cubicBezTo>
                <a:cubicBezTo>
                  <a:pt x="13653" y="116542"/>
                  <a:pt x="49465" y="135106"/>
                  <a:pt x="83024" y="124486"/>
                </a:cubicBezTo>
                <a:cubicBezTo>
                  <a:pt x="116542" y="113823"/>
                  <a:pt x="135106" y="78012"/>
                  <a:pt x="124486" y="44452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5BA8F52-D1D8-4A92-9A50-54E1596C366D}"/>
              </a:ext>
            </a:extLst>
          </p:cNvPr>
          <p:cNvSpPr/>
          <p:nvPr/>
        </p:nvSpPr>
        <p:spPr>
          <a:xfrm rot="1839006">
            <a:off x="2419108" y="4850153"/>
            <a:ext cx="297434" cy="297445"/>
          </a:xfrm>
          <a:custGeom>
            <a:avLst/>
            <a:gdLst>
              <a:gd name="connsiteX0" fmla="*/ 290425 w 297434"/>
              <a:gd name="connsiteY0" fmla="*/ 103755 h 297445"/>
              <a:gd name="connsiteX1" fmla="*/ 103765 w 297434"/>
              <a:gd name="connsiteY1" fmla="*/ 7005 h 297445"/>
              <a:gd name="connsiteX2" fmla="*/ 6993 w 297434"/>
              <a:gd name="connsiteY2" fmla="*/ 193691 h 297445"/>
              <a:gd name="connsiteX3" fmla="*/ 193696 w 297434"/>
              <a:gd name="connsiteY3" fmla="*/ 290441 h 297445"/>
              <a:gd name="connsiteX4" fmla="*/ 290425 w 297434"/>
              <a:gd name="connsiteY4" fmla="*/ 103755 h 29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434" h="297445">
                <a:moveTo>
                  <a:pt x="290425" y="103755"/>
                </a:moveTo>
                <a:cubicBezTo>
                  <a:pt x="265617" y="25484"/>
                  <a:pt x="182014" y="-17834"/>
                  <a:pt x="103765" y="7005"/>
                </a:cubicBezTo>
                <a:cubicBezTo>
                  <a:pt x="25472" y="31839"/>
                  <a:pt x="-17815" y="115424"/>
                  <a:pt x="6993" y="193691"/>
                </a:cubicBezTo>
                <a:cubicBezTo>
                  <a:pt x="31844" y="271962"/>
                  <a:pt x="115447" y="315279"/>
                  <a:pt x="193696" y="290441"/>
                </a:cubicBezTo>
                <a:cubicBezTo>
                  <a:pt x="271946" y="265607"/>
                  <a:pt x="315277" y="182021"/>
                  <a:pt x="290425" y="103755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C429C28-3DE8-44AD-9D85-45AC829CB06F}"/>
              </a:ext>
            </a:extLst>
          </p:cNvPr>
          <p:cNvSpPr/>
          <p:nvPr/>
        </p:nvSpPr>
        <p:spPr>
          <a:xfrm rot="1839006">
            <a:off x="2509157" y="5512932"/>
            <a:ext cx="127473" cy="127473"/>
          </a:xfrm>
          <a:custGeom>
            <a:avLst/>
            <a:gdLst>
              <a:gd name="connsiteX0" fmla="*/ 124463 w 127473"/>
              <a:gd name="connsiteY0" fmla="*/ 44472 h 127473"/>
              <a:gd name="connsiteX1" fmla="*/ 44472 w 127473"/>
              <a:gd name="connsiteY1" fmla="*/ 3010 h 127473"/>
              <a:gd name="connsiteX2" fmla="*/ 3010 w 127473"/>
              <a:gd name="connsiteY2" fmla="*/ 83002 h 127473"/>
              <a:gd name="connsiteX3" fmla="*/ 83002 w 127473"/>
              <a:gd name="connsiteY3" fmla="*/ 124463 h 127473"/>
              <a:gd name="connsiteX4" fmla="*/ 124463 w 127473"/>
              <a:gd name="connsiteY4" fmla="*/ 44472 h 12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473" h="127473">
                <a:moveTo>
                  <a:pt x="124463" y="44472"/>
                </a:moveTo>
                <a:cubicBezTo>
                  <a:pt x="113843" y="10912"/>
                  <a:pt x="77989" y="-7652"/>
                  <a:pt x="44472" y="3010"/>
                </a:cubicBezTo>
                <a:cubicBezTo>
                  <a:pt x="10911" y="13630"/>
                  <a:pt x="-7653" y="49442"/>
                  <a:pt x="3010" y="83002"/>
                </a:cubicBezTo>
                <a:cubicBezTo>
                  <a:pt x="13631" y="116562"/>
                  <a:pt x="49442" y="135126"/>
                  <a:pt x="83002" y="124463"/>
                </a:cubicBezTo>
                <a:cubicBezTo>
                  <a:pt x="116561" y="113843"/>
                  <a:pt x="135126" y="77989"/>
                  <a:pt x="124463" y="44472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094A704-0048-4519-9930-DCE9905E26B5}"/>
              </a:ext>
            </a:extLst>
          </p:cNvPr>
          <p:cNvSpPr/>
          <p:nvPr/>
        </p:nvSpPr>
        <p:spPr>
          <a:xfrm>
            <a:off x="2343284" y="3832701"/>
            <a:ext cx="84971" cy="84983"/>
          </a:xfrm>
          <a:custGeom>
            <a:avLst/>
            <a:gdLst>
              <a:gd name="connsiteX0" fmla="*/ 82970 w 84971"/>
              <a:gd name="connsiteY0" fmla="*/ 29644 h 84983"/>
              <a:gd name="connsiteX1" fmla="*/ 29656 w 84971"/>
              <a:gd name="connsiteY1" fmla="*/ 2002 h 84983"/>
              <a:gd name="connsiteX2" fmla="*/ 2001 w 84971"/>
              <a:gd name="connsiteY2" fmla="*/ 55341 h 84983"/>
              <a:gd name="connsiteX3" fmla="*/ 55357 w 84971"/>
              <a:gd name="connsiteY3" fmla="*/ 82983 h 84983"/>
              <a:gd name="connsiteX4" fmla="*/ 82970 w 84971"/>
              <a:gd name="connsiteY4" fmla="*/ 29644 h 8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1" h="84983">
                <a:moveTo>
                  <a:pt x="82970" y="29644"/>
                </a:moveTo>
                <a:cubicBezTo>
                  <a:pt x="75875" y="7282"/>
                  <a:pt x="52001" y="-5097"/>
                  <a:pt x="29656" y="2002"/>
                </a:cubicBezTo>
                <a:cubicBezTo>
                  <a:pt x="7269" y="9096"/>
                  <a:pt x="-5093" y="32979"/>
                  <a:pt x="2001" y="55341"/>
                </a:cubicBezTo>
                <a:cubicBezTo>
                  <a:pt x="9096" y="77703"/>
                  <a:pt x="32970" y="90078"/>
                  <a:pt x="55357" y="82983"/>
                </a:cubicBezTo>
                <a:cubicBezTo>
                  <a:pt x="77702" y="75889"/>
                  <a:pt x="90064" y="52006"/>
                  <a:pt x="82970" y="29644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7E77BD8-9245-4BE7-87D0-8420236966FD}"/>
              </a:ext>
            </a:extLst>
          </p:cNvPr>
          <p:cNvSpPr/>
          <p:nvPr/>
        </p:nvSpPr>
        <p:spPr>
          <a:xfrm>
            <a:off x="4086298" y="6340694"/>
            <a:ext cx="166525" cy="131953"/>
          </a:xfrm>
          <a:custGeom>
            <a:avLst/>
            <a:gdLst>
              <a:gd name="connsiteX0" fmla="*/ 164253 w 166525"/>
              <a:gd name="connsiteY0" fmla="*/ 40276 h 131953"/>
              <a:gd name="connsiteX1" fmla="*/ 63997 w 166525"/>
              <a:gd name="connsiteY1" fmla="*/ 5229 h 131953"/>
              <a:gd name="connsiteX2" fmla="*/ 2273 w 166525"/>
              <a:gd name="connsiteY2" fmla="*/ 91678 h 131953"/>
              <a:gd name="connsiteX3" fmla="*/ 102528 w 166525"/>
              <a:gd name="connsiteY3" fmla="*/ 126724 h 131953"/>
              <a:gd name="connsiteX4" fmla="*/ 164253 w 166525"/>
              <a:gd name="connsiteY4" fmla="*/ 40276 h 1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25" h="131953">
                <a:moveTo>
                  <a:pt x="164253" y="40276"/>
                </a:moveTo>
                <a:cubicBezTo>
                  <a:pt x="153590" y="6716"/>
                  <a:pt x="108730" y="-8959"/>
                  <a:pt x="63997" y="5229"/>
                </a:cubicBezTo>
                <a:cubicBezTo>
                  <a:pt x="19266" y="19418"/>
                  <a:pt x="-8348" y="58118"/>
                  <a:pt x="2273" y="91678"/>
                </a:cubicBezTo>
                <a:cubicBezTo>
                  <a:pt x="12936" y="125237"/>
                  <a:pt x="57795" y="140913"/>
                  <a:pt x="102528" y="126724"/>
                </a:cubicBezTo>
                <a:cubicBezTo>
                  <a:pt x="147261" y="112536"/>
                  <a:pt x="174873" y="73836"/>
                  <a:pt x="164253" y="40276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05A23CC-109B-4C53-941D-3F5E0384F240}"/>
              </a:ext>
            </a:extLst>
          </p:cNvPr>
          <p:cNvSpPr/>
          <p:nvPr/>
        </p:nvSpPr>
        <p:spPr>
          <a:xfrm>
            <a:off x="621629" y="5769587"/>
            <a:ext cx="407215" cy="406985"/>
          </a:xfrm>
          <a:custGeom>
            <a:avLst/>
            <a:gdLst>
              <a:gd name="connsiteX0" fmla="*/ 229647 w 407215"/>
              <a:gd name="connsiteY0" fmla="*/ 137042 h 406985"/>
              <a:gd name="connsiteX1" fmla="*/ 172468 w 407215"/>
              <a:gd name="connsiteY1" fmla="*/ 13508 h 406985"/>
              <a:gd name="connsiteX2" fmla="*/ 129180 w 407215"/>
              <a:gd name="connsiteY2" fmla="*/ 27229 h 406985"/>
              <a:gd name="connsiteX3" fmla="*/ 157430 w 407215"/>
              <a:gd name="connsiteY3" fmla="*/ 157518 h 406985"/>
              <a:gd name="connsiteX4" fmla="*/ 144219 w 407215"/>
              <a:gd name="connsiteY4" fmla="*/ 186108 h 406985"/>
              <a:gd name="connsiteX5" fmla="*/ 12571 w 407215"/>
              <a:gd name="connsiteY5" fmla="*/ 246430 h 406985"/>
              <a:gd name="connsiteX6" fmla="*/ 26886 w 407215"/>
              <a:gd name="connsiteY6" fmla="*/ 291545 h 406985"/>
              <a:gd name="connsiteX7" fmla="*/ 168178 w 407215"/>
              <a:gd name="connsiteY7" fmla="*/ 260322 h 406985"/>
              <a:gd name="connsiteX8" fmla="*/ 196470 w 407215"/>
              <a:gd name="connsiteY8" fmla="*/ 274977 h 406985"/>
              <a:gd name="connsiteX9" fmla="*/ 245620 w 407215"/>
              <a:gd name="connsiteY9" fmla="*/ 392904 h 406985"/>
              <a:gd name="connsiteX10" fmla="*/ 289121 w 407215"/>
              <a:gd name="connsiteY10" fmla="*/ 379310 h 406985"/>
              <a:gd name="connsiteX11" fmla="*/ 264567 w 407215"/>
              <a:gd name="connsiteY11" fmla="*/ 250721 h 406985"/>
              <a:gd name="connsiteX12" fmla="*/ 278585 w 407215"/>
              <a:gd name="connsiteY12" fmla="*/ 223490 h 406985"/>
              <a:gd name="connsiteX13" fmla="*/ 394091 w 407215"/>
              <a:gd name="connsiteY13" fmla="*/ 174425 h 406985"/>
              <a:gd name="connsiteX14" fmla="*/ 379860 w 407215"/>
              <a:gd name="connsiteY14" fmla="*/ 129056 h 406985"/>
              <a:gd name="connsiteX15" fmla="*/ 256113 w 407215"/>
              <a:gd name="connsiteY15" fmla="*/ 151443 h 406985"/>
              <a:gd name="connsiteX16" fmla="*/ 229647 w 407215"/>
              <a:gd name="connsiteY16" fmla="*/ 137042 h 40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7215" h="406985">
                <a:moveTo>
                  <a:pt x="229647" y="137042"/>
                </a:moveTo>
                <a:cubicBezTo>
                  <a:pt x="212570" y="92990"/>
                  <a:pt x="196088" y="61384"/>
                  <a:pt x="172468" y="13508"/>
                </a:cubicBezTo>
                <a:cubicBezTo>
                  <a:pt x="160404" y="-10961"/>
                  <a:pt x="124762" y="339"/>
                  <a:pt x="129180" y="27229"/>
                </a:cubicBezTo>
                <a:cubicBezTo>
                  <a:pt x="137676" y="78079"/>
                  <a:pt x="143921" y="110704"/>
                  <a:pt x="157430" y="157518"/>
                </a:cubicBezTo>
                <a:cubicBezTo>
                  <a:pt x="160828" y="169455"/>
                  <a:pt x="155179" y="181817"/>
                  <a:pt x="144219" y="186108"/>
                </a:cubicBezTo>
                <a:cubicBezTo>
                  <a:pt x="102630" y="202760"/>
                  <a:pt x="57303" y="223660"/>
                  <a:pt x="12571" y="246430"/>
                </a:cubicBezTo>
                <a:cubicBezTo>
                  <a:pt x="-10794" y="258325"/>
                  <a:pt x="973" y="295496"/>
                  <a:pt x="26886" y="291545"/>
                </a:cubicBezTo>
                <a:cubicBezTo>
                  <a:pt x="75654" y="283984"/>
                  <a:pt x="123233" y="273193"/>
                  <a:pt x="168178" y="260322"/>
                </a:cubicBezTo>
                <a:cubicBezTo>
                  <a:pt x="179648" y="257093"/>
                  <a:pt x="192010" y="263380"/>
                  <a:pt x="196470" y="274977"/>
                </a:cubicBezTo>
                <a:cubicBezTo>
                  <a:pt x="212953" y="318987"/>
                  <a:pt x="229903" y="358792"/>
                  <a:pt x="245620" y="392904"/>
                </a:cubicBezTo>
                <a:cubicBezTo>
                  <a:pt x="257132" y="418138"/>
                  <a:pt x="293794" y="406923"/>
                  <a:pt x="289121" y="379310"/>
                </a:cubicBezTo>
                <a:cubicBezTo>
                  <a:pt x="281686" y="336065"/>
                  <a:pt x="273148" y="289506"/>
                  <a:pt x="264567" y="250721"/>
                </a:cubicBezTo>
                <a:cubicBezTo>
                  <a:pt x="262060" y="239081"/>
                  <a:pt x="267922" y="227484"/>
                  <a:pt x="278585" y="223490"/>
                </a:cubicBezTo>
                <a:cubicBezTo>
                  <a:pt x="321661" y="207178"/>
                  <a:pt x="360829" y="190271"/>
                  <a:pt x="394091" y="174425"/>
                </a:cubicBezTo>
                <a:cubicBezTo>
                  <a:pt x="418220" y="163083"/>
                  <a:pt x="406495" y="124892"/>
                  <a:pt x="379860" y="129056"/>
                </a:cubicBezTo>
                <a:cubicBezTo>
                  <a:pt x="338228" y="135725"/>
                  <a:pt x="293411" y="143456"/>
                  <a:pt x="256113" y="151443"/>
                </a:cubicBezTo>
                <a:cubicBezTo>
                  <a:pt x="245026" y="154119"/>
                  <a:pt x="233896" y="147875"/>
                  <a:pt x="229647" y="137042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146B97-732F-4A0A-A239-D6966144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@meliss_houghton</a:t>
            </a:r>
          </a:p>
        </p:txBody>
      </p:sp>
    </p:spTree>
    <p:extLst>
      <p:ext uri="{BB962C8B-B14F-4D97-AF65-F5344CB8AC3E}">
        <p14:creationId xmlns:p14="http://schemas.microsoft.com/office/powerpoint/2010/main" val="125215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2" descr="Aerial view of a city skyline">
            <a:extLst>
              <a:ext uri="{FF2B5EF4-FFF2-40B4-BE49-F238E27FC236}">
                <a16:creationId xmlns:a16="http://schemas.microsoft.com/office/drawing/2014/main" id="{C2423DA1-022E-41D0-8883-1242E5FF9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639" t="10988" b="610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D650FAC-A7CD-47D8-A21F-3CA62973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use Meadow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ACB3F2-D05C-4E2B-91F9-9C6345BA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sz="2800" dirty="0">
                <a:solidFill>
                  <a:schemeClr val="tx1"/>
                </a:solidFill>
              </a:rPr>
              <a:t>Enterprise IoT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solidFill>
                  <a:schemeClr val="tx1"/>
                </a:solidFill>
              </a:rPr>
              <a:t>Full .NET on embeddable microcontrollers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solidFill>
                  <a:schemeClr val="tx1"/>
                </a:solidFill>
              </a:rPr>
              <a:t>Plug and Play IoT Library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solidFill>
                  <a:schemeClr val="tx1"/>
                </a:solidFill>
              </a:rPr>
              <a:t>Focused on Security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solidFill>
                  <a:schemeClr val="tx1"/>
                </a:solidFill>
              </a:rPr>
              <a:t>Cloud </a:t>
            </a:r>
            <a:r>
              <a:rPr lang="en-AU" dirty="0">
                <a:solidFill>
                  <a:schemeClr val="tx1"/>
                </a:solidFill>
              </a:rPr>
              <a:t>a</a:t>
            </a:r>
            <a:r>
              <a:rPr lang="en-AU" sz="2800" dirty="0">
                <a:solidFill>
                  <a:schemeClr val="tx1"/>
                </a:solidFill>
              </a:rPr>
              <a:t>gnostic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E15025C8-57C9-4FA4-A10B-706317B7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  <a:endParaRPr lang="en-US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2C281415-BBBD-4A63-831F-4383C69F88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A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7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71090" y="3393811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j-lt"/>
              </a:rPr>
              <a:t>.NET Internet of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Melissa Houghton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56885F-37D6-49ED-9A93-5B5A8A73E1D4}"/>
              </a:ext>
            </a:extLst>
          </p:cNvPr>
          <p:cNvGrpSpPr/>
          <p:nvPr/>
        </p:nvGrpSpPr>
        <p:grpSpPr>
          <a:xfrm>
            <a:off x="849556" y="6272213"/>
            <a:ext cx="10492888" cy="369363"/>
            <a:chOff x="712730" y="5459177"/>
            <a:chExt cx="10492888" cy="369363"/>
          </a:xfrm>
          <a:solidFill>
            <a:schemeClr val="accent5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405946-9953-4FBD-86B2-9D6B2CD1BB3F}"/>
                </a:ext>
              </a:extLst>
            </p:cNvPr>
            <p:cNvGrpSpPr/>
            <p:nvPr/>
          </p:nvGrpSpPr>
          <p:grpSpPr>
            <a:xfrm>
              <a:off x="8820670" y="5459178"/>
              <a:ext cx="2384948" cy="369332"/>
              <a:chOff x="516323" y="5633114"/>
              <a:chExt cx="2592666" cy="378607"/>
            </a:xfrm>
            <a:grpFill/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30FAA8-1854-459E-A2A6-9805C048A652}"/>
                  </a:ext>
                </a:extLst>
              </p:cNvPr>
              <p:cNvSpPr txBox="1"/>
              <p:nvPr/>
            </p:nvSpPr>
            <p:spPr>
              <a:xfrm>
                <a:off x="831811" y="5633114"/>
                <a:ext cx="2277178" cy="378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 err="1"/>
                  <a:t>meliss_houghton</a:t>
                </a:r>
                <a:endParaRPr lang="en-AU" dirty="0"/>
              </a:p>
            </p:txBody>
          </p:sp>
          <p:sp>
            <p:nvSpPr>
              <p:cNvPr id="44" name="Freeform 34">
                <a:extLst>
                  <a:ext uri="{FF2B5EF4-FFF2-40B4-BE49-F238E27FC236}">
                    <a16:creationId xmlns:a16="http://schemas.microsoft.com/office/drawing/2014/main" id="{3C200775-9225-40D2-8DE2-AA838252C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323" y="5690577"/>
                <a:ext cx="296405" cy="295232"/>
              </a:xfrm>
              <a:custGeom>
                <a:avLst/>
                <a:gdLst>
                  <a:gd name="T0" fmla="*/ 488 w 540"/>
                  <a:gd name="T1" fmla="*/ 0 h 540"/>
                  <a:gd name="T2" fmla="*/ 56 w 540"/>
                  <a:gd name="T3" fmla="*/ 0 h 540"/>
                  <a:gd name="T4" fmla="*/ 0 w 540"/>
                  <a:gd name="T5" fmla="*/ 56 h 540"/>
                  <a:gd name="T6" fmla="*/ 0 w 540"/>
                  <a:gd name="T7" fmla="*/ 483 h 540"/>
                  <a:gd name="T8" fmla="*/ 56 w 540"/>
                  <a:gd name="T9" fmla="*/ 539 h 540"/>
                  <a:gd name="T10" fmla="*/ 488 w 540"/>
                  <a:gd name="T11" fmla="*/ 539 h 540"/>
                  <a:gd name="T12" fmla="*/ 539 w 540"/>
                  <a:gd name="T13" fmla="*/ 483 h 540"/>
                  <a:gd name="T14" fmla="*/ 539 w 540"/>
                  <a:gd name="T15" fmla="*/ 56 h 540"/>
                  <a:gd name="T16" fmla="*/ 488 w 540"/>
                  <a:gd name="T17" fmla="*/ 0 h 540"/>
                  <a:gd name="T18" fmla="*/ 426 w 540"/>
                  <a:gd name="T19" fmla="*/ 195 h 540"/>
                  <a:gd name="T20" fmla="*/ 226 w 540"/>
                  <a:gd name="T21" fmla="*/ 411 h 540"/>
                  <a:gd name="T22" fmla="*/ 108 w 540"/>
                  <a:gd name="T23" fmla="*/ 380 h 540"/>
                  <a:gd name="T24" fmla="*/ 216 w 540"/>
                  <a:gd name="T25" fmla="*/ 349 h 540"/>
                  <a:gd name="T26" fmla="*/ 149 w 540"/>
                  <a:gd name="T27" fmla="*/ 298 h 540"/>
                  <a:gd name="T28" fmla="*/ 175 w 540"/>
                  <a:gd name="T29" fmla="*/ 298 h 540"/>
                  <a:gd name="T30" fmla="*/ 118 w 540"/>
                  <a:gd name="T31" fmla="*/ 226 h 540"/>
                  <a:gd name="T32" fmla="*/ 149 w 540"/>
                  <a:gd name="T33" fmla="*/ 236 h 540"/>
                  <a:gd name="T34" fmla="*/ 128 w 540"/>
                  <a:gd name="T35" fmla="*/ 138 h 540"/>
                  <a:gd name="T36" fmla="*/ 277 w 540"/>
                  <a:gd name="T37" fmla="*/ 215 h 540"/>
                  <a:gd name="T38" fmla="*/ 401 w 540"/>
                  <a:gd name="T39" fmla="*/ 149 h 540"/>
                  <a:gd name="T40" fmla="*/ 447 w 540"/>
                  <a:gd name="T41" fmla="*/ 133 h 540"/>
                  <a:gd name="T42" fmla="*/ 416 w 540"/>
                  <a:gd name="T43" fmla="*/ 174 h 540"/>
                  <a:gd name="T44" fmla="*/ 452 w 540"/>
                  <a:gd name="T45" fmla="*/ 164 h 540"/>
                  <a:gd name="T46" fmla="*/ 426 w 540"/>
                  <a:gd name="T47" fmla="*/ 195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0" h="540">
                    <a:moveTo>
                      <a:pt x="488" y="0"/>
                    </a:moveTo>
                    <a:lnTo>
                      <a:pt x="56" y="0"/>
                    </a:lnTo>
                    <a:cubicBezTo>
                      <a:pt x="26" y="0"/>
                      <a:pt x="0" y="25"/>
                      <a:pt x="0" y="56"/>
                    </a:cubicBezTo>
                    <a:lnTo>
                      <a:pt x="0" y="483"/>
                    </a:lnTo>
                    <a:cubicBezTo>
                      <a:pt x="0" y="514"/>
                      <a:pt x="26" y="539"/>
                      <a:pt x="56" y="539"/>
                    </a:cubicBezTo>
                    <a:lnTo>
                      <a:pt x="488" y="539"/>
                    </a:lnTo>
                    <a:cubicBezTo>
                      <a:pt x="514" y="539"/>
                      <a:pt x="539" y="514"/>
                      <a:pt x="539" y="483"/>
                    </a:cubicBezTo>
                    <a:lnTo>
                      <a:pt x="539" y="56"/>
                    </a:lnTo>
                    <a:cubicBezTo>
                      <a:pt x="539" y="25"/>
                      <a:pt x="514" y="0"/>
                      <a:pt x="488" y="0"/>
                    </a:cubicBezTo>
                    <a:close/>
                    <a:moveTo>
                      <a:pt x="426" y="195"/>
                    </a:moveTo>
                    <a:cubicBezTo>
                      <a:pt x="421" y="318"/>
                      <a:pt x="344" y="406"/>
                      <a:pt x="226" y="411"/>
                    </a:cubicBezTo>
                    <a:cubicBezTo>
                      <a:pt x="175" y="416"/>
                      <a:pt x="144" y="400"/>
                      <a:pt x="108" y="380"/>
                    </a:cubicBezTo>
                    <a:cubicBezTo>
                      <a:pt x="144" y="385"/>
                      <a:pt x="190" y="370"/>
                      <a:pt x="216" y="349"/>
                    </a:cubicBezTo>
                    <a:cubicBezTo>
                      <a:pt x="180" y="349"/>
                      <a:pt x="159" y="329"/>
                      <a:pt x="149" y="298"/>
                    </a:cubicBezTo>
                    <a:cubicBezTo>
                      <a:pt x="159" y="303"/>
                      <a:pt x="169" y="298"/>
                      <a:pt x="175" y="298"/>
                    </a:cubicBezTo>
                    <a:cubicBezTo>
                      <a:pt x="144" y="287"/>
                      <a:pt x="123" y="272"/>
                      <a:pt x="118" y="226"/>
                    </a:cubicBezTo>
                    <a:cubicBezTo>
                      <a:pt x="128" y="231"/>
                      <a:pt x="139" y="236"/>
                      <a:pt x="149" y="236"/>
                    </a:cubicBezTo>
                    <a:cubicBezTo>
                      <a:pt x="128" y="221"/>
                      <a:pt x="108" y="169"/>
                      <a:pt x="128" y="138"/>
                    </a:cubicBezTo>
                    <a:cubicBezTo>
                      <a:pt x="164" y="174"/>
                      <a:pt x="205" y="210"/>
                      <a:pt x="277" y="215"/>
                    </a:cubicBezTo>
                    <a:cubicBezTo>
                      <a:pt x="257" y="138"/>
                      <a:pt x="360" y="97"/>
                      <a:pt x="401" y="149"/>
                    </a:cubicBezTo>
                    <a:cubicBezTo>
                      <a:pt x="421" y="144"/>
                      <a:pt x="432" y="138"/>
                      <a:pt x="447" y="133"/>
                    </a:cubicBezTo>
                    <a:cubicBezTo>
                      <a:pt x="442" y="154"/>
                      <a:pt x="432" y="164"/>
                      <a:pt x="416" y="174"/>
                    </a:cubicBezTo>
                    <a:cubicBezTo>
                      <a:pt x="432" y="169"/>
                      <a:pt x="442" y="169"/>
                      <a:pt x="452" y="164"/>
                    </a:cubicBezTo>
                    <a:cubicBezTo>
                      <a:pt x="452" y="174"/>
                      <a:pt x="437" y="185"/>
                      <a:pt x="426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6AD0BA8-F98F-43E0-AC46-57F33FB18018}"/>
                </a:ext>
              </a:extLst>
            </p:cNvPr>
            <p:cNvGrpSpPr/>
            <p:nvPr/>
          </p:nvGrpSpPr>
          <p:grpSpPr>
            <a:xfrm>
              <a:off x="712730" y="5459178"/>
              <a:ext cx="2863427" cy="369332"/>
              <a:chOff x="628911" y="5212760"/>
              <a:chExt cx="3112818" cy="378607"/>
            </a:xfrm>
            <a:grpFill/>
          </p:grpSpPr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B6E8C842-B57B-46F8-99B8-73C9A21F9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911" y="5260309"/>
                <a:ext cx="296405" cy="295232"/>
              </a:xfrm>
              <a:custGeom>
                <a:avLst/>
                <a:gdLst>
                  <a:gd name="T0" fmla="*/ 259 w 514"/>
                  <a:gd name="T1" fmla="*/ 0 h 509"/>
                  <a:gd name="T2" fmla="*/ 0 w 514"/>
                  <a:gd name="T3" fmla="*/ 254 h 509"/>
                  <a:gd name="T4" fmla="*/ 259 w 514"/>
                  <a:gd name="T5" fmla="*/ 508 h 509"/>
                  <a:gd name="T6" fmla="*/ 513 w 514"/>
                  <a:gd name="T7" fmla="*/ 254 h 509"/>
                  <a:gd name="T8" fmla="*/ 259 w 514"/>
                  <a:gd name="T9" fmla="*/ 0 h 509"/>
                  <a:gd name="T10" fmla="*/ 435 w 514"/>
                  <a:gd name="T11" fmla="*/ 151 h 509"/>
                  <a:gd name="T12" fmla="*/ 357 w 514"/>
                  <a:gd name="T13" fmla="*/ 151 h 509"/>
                  <a:gd name="T14" fmla="*/ 322 w 514"/>
                  <a:gd name="T15" fmla="*/ 58 h 509"/>
                  <a:gd name="T16" fmla="*/ 435 w 514"/>
                  <a:gd name="T17" fmla="*/ 151 h 509"/>
                  <a:gd name="T18" fmla="*/ 259 w 514"/>
                  <a:gd name="T19" fmla="*/ 48 h 509"/>
                  <a:gd name="T20" fmla="*/ 308 w 514"/>
                  <a:gd name="T21" fmla="*/ 151 h 509"/>
                  <a:gd name="T22" fmla="*/ 210 w 514"/>
                  <a:gd name="T23" fmla="*/ 151 h 509"/>
                  <a:gd name="T24" fmla="*/ 259 w 514"/>
                  <a:gd name="T25" fmla="*/ 48 h 509"/>
                  <a:gd name="T26" fmla="*/ 59 w 514"/>
                  <a:gd name="T27" fmla="*/ 307 h 509"/>
                  <a:gd name="T28" fmla="*/ 54 w 514"/>
                  <a:gd name="T29" fmla="*/ 254 h 509"/>
                  <a:gd name="T30" fmla="*/ 59 w 514"/>
                  <a:gd name="T31" fmla="*/ 205 h 509"/>
                  <a:gd name="T32" fmla="*/ 146 w 514"/>
                  <a:gd name="T33" fmla="*/ 205 h 509"/>
                  <a:gd name="T34" fmla="*/ 146 w 514"/>
                  <a:gd name="T35" fmla="*/ 254 h 509"/>
                  <a:gd name="T36" fmla="*/ 146 w 514"/>
                  <a:gd name="T37" fmla="*/ 307 h 509"/>
                  <a:gd name="T38" fmla="*/ 59 w 514"/>
                  <a:gd name="T39" fmla="*/ 307 h 509"/>
                  <a:gd name="T40" fmla="*/ 78 w 514"/>
                  <a:gd name="T41" fmla="*/ 356 h 509"/>
                  <a:gd name="T42" fmla="*/ 156 w 514"/>
                  <a:gd name="T43" fmla="*/ 356 h 509"/>
                  <a:gd name="T44" fmla="*/ 190 w 514"/>
                  <a:gd name="T45" fmla="*/ 449 h 509"/>
                  <a:gd name="T46" fmla="*/ 78 w 514"/>
                  <a:gd name="T47" fmla="*/ 356 h 509"/>
                  <a:gd name="T48" fmla="*/ 156 w 514"/>
                  <a:gd name="T49" fmla="*/ 151 h 509"/>
                  <a:gd name="T50" fmla="*/ 78 w 514"/>
                  <a:gd name="T51" fmla="*/ 151 h 509"/>
                  <a:gd name="T52" fmla="*/ 190 w 514"/>
                  <a:gd name="T53" fmla="*/ 58 h 509"/>
                  <a:gd name="T54" fmla="*/ 156 w 514"/>
                  <a:gd name="T55" fmla="*/ 151 h 509"/>
                  <a:gd name="T56" fmla="*/ 259 w 514"/>
                  <a:gd name="T57" fmla="*/ 459 h 509"/>
                  <a:gd name="T58" fmla="*/ 210 w 514"/>
                  <a:gd name="T59" fmla="*/ 356 h 509"/>
                  <a:gd name="T60" fmla="*/ 308 w 514"/>
                  <a:gd name="T61" fmla="*/ 356 h 509"/>
                  <a:gd name="T62" fmla="*/ 259 w 514"/>
                  <a:gd name="T63" fmla="*/ 459 h 509"/>
                  <a:gd name="T64" fmla="*/ 317 w 514"/>
                  <a:gd name="T65" fmla="*/ 307 h 509"/>
                  <a:gd name="T66" fmla="*/ 200 w 514"/>
                  <a:gd name="T67" fmla="*/ 307 h 509"/>
                  <a:gd name="T68" fmla="*/ 195 w 514"/>
                  <a:gd name="T69" fmla="*/ 254 h 509"/>
                  <a:gd name="T70" fmla="*/ 200 w 514"/>
                  <a:gd name="T71" fmla="*/ 205 h 509"/>
                  <a:gd name="T72" fmla="*/ 317 w 514"/>
                  <a:gd name="T73" fmla="*/ 205 h 509"/>
                  <a:gd name="T74" fmla="*/ 322 w 514"/>
                  <a:gd name="T75" fmla="*/ 254 h 509"/>
                  <a:gd name="T76" fmla="*/ 317 w 514"/>
                  <a:gd name="T77" fmla="*/ 307 h 509"/>
                  <a:gd name="T78" fmla="*/ 322 w 514"/>
                  <a:gd name="T79" fmla="*/ 449 h 509"/>
                  <a:gd name="T80" fmla="*/ 357 w 514"/>
                  <a:gd name="T81" fmla="*/ 356 h 509"/>
                  <a:gd name="T82" fmla="*/ 435 w 514"/>
                  <a:gd name="T83" fmla="*/ 356 h 509"/>
                  <a:gd name="T84" fmla="*/ 322 w 514"/>
                  <a:gd name="T85" fmla="*/ 449 h 509"/>
                  <a:gd name="T86" fmla="*/ 371 w 514"/>
                  <a:gd name="T87" fmla="*/ 307 h 509"/>
                  <a:gd name="T88" fmla="*/ 371 w 514"/>
                  <a:gd name="T89" fmla="*/ 254 h 509"/>
                  <a:gd name="T90" fmla="*/ 371 w 514"/>
                  <a:gd name="T91" fmla="*/ 205 h 509"/>
                  <a:gd name="T92" fmla="*/ 454 w 514"/>
                  <a:gd name="T93" fmla="*/ 205 h 509"/>
                  <a:gd name="T94" fmla="*/ 464 w 514"/>
                  <a:gd name="T95" fmla="*/ 254 h 509"/>
                  <a:gd name="T96" fmla="*/ 454 w 514"/>
                  <a:gd name="T97" fmla="*/ 307 h 509"/>
                  <a:gd name="T98" fmla="*/ 371 w 514"/>
                  <a:gd name="T99" fmla="*/ 307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4" h="509">
                    <a:moveTo>
                      <a:pt x="259" y="0"/>
                    </a:moveTo>
                    <a:cubicBezTo>
                      <a:pt x="117" y="0"/>
                      <a:pt x="0" y="112"/>
                      <a:pt x="0" y="254"/>
                    </a:cubicBezTo>
                    <a:cubicBezTo>
                      <a:pt x="0" y="395"/>
                      <a:pt x="120" y="508"/>
                      <a:pt x="259" y="508"/>
                    </a:cubicBezTo>
                    <a:cubicBezTo>
                      <a:pt x="398" y="508"/>
                      <a:pt x="513" y="395"/>
                      <a:pt x="513" y="254"/>
                    </a:cubicBezTo>
                    <a:cubicBezTo>
                      <a:pt x="513" y="112"/>
                      <a:pt x="396" y="0"/>
                      <a:pt x="259" y="0"/>
                    </a:cubicBezTo>
                    <a:close/>
                    <a:moveTo>
                      <a:pt x="435" y="151"/>
                    </a:moveTo>
                    <a:lnTo>
                      <a:pt x="357" y="151"/>
                    </a:lnTo>
                    <a:cubicBezTo>
                      <a:pt x="352" y="117"/>
                      <a:pt x="337" y="92"/>
                      <a:pt x="322" y="58"/>
                    </a:cubicBezTo>
                    <a:cubicBezTo>
                      <a:pt x="371" y="78"/>
                      <a:pt x="410" y="107"/>
                      <a:pt x="435" y="151"/>
                    </a:cubicBezTo>
                    <a:close/>
                    <a:moveTo>
                      <a:pt x="259" y="48"/>
                    </a:moveTo>
                    <a:cubicBezTo>
                      <a:pt x="278" y="83"/>
                      <a:pt x="293" y="112"/>
                      <a:pt x="308" y="151"/>
                    </a:cubicBezTo>
                    <a:lnTo>
                      <a:pt x="210" y="151"/>
                    </a:lnTo>
                    <a:cubicBezTo>
                      <a:pt x="220" y="117"/>
                      <a:pt x="234" y="83"/>
                      <a:pt x="259" y="48"/>
                    </a:cubicBezTo>
                    <a:close/>
                    <a:moveTo>
                      <a:pt x="59" y="307"/>
                    </a:moveTo>
                    <a:cubicBezTo>
                      <a:pt x="54" y="288"/>
                      <a:pt x="54" y="273"/>
                      <a:pt x="54" y="254"/>
                    </a:cubicBezTo>
                    <a:cubicBezTo>
                      <a:pt x="54" y="234"/>
                      <a:pt x="54" y="219"/>
                      <a:pt x="59" y="205"/>
                    </a:cubicBezTo>
                    <a:lnTo>
                      <a:pt x="146" y="205"/>
                    </a:lnTo>
                    <a:cubicBezTo>
                      <a:pt x="146" y="219"/>
                      <a:pt x="146" y="234"/>
                      <a:pt x="146" y="254"/>
                    </a:cubicBezTo>
                    <a:cubicBezTo>
                      <a:pt x="146" y="273"/>
                      <a:pt x="146" y="288"/>
                      <a:pt x="146" y="307"/>
                    </a:cubicBezTo>
                    <a:lnTo>
                      <a:pt x="59" y="307"/>
                    </a:lnTo>
                    <a:close/>
                    <a:moveTo>
                      <a:pt x="78" y="356"/>
                    </a:moveTo>
                    <a:lnTo>
                      <a:pt x="156" y="356"/>
                    </a:lnTo>
                    <a:cubicBezTo>
                      <a:pt x="161" y="390"/>
                      <a:pt x="176" y="420"/>
                      <a:pt x="190" y="449"/>
                    </a:cubicBezTo>
                    <a:cubicBezTo>
                      <a:pt x="146" y="429"/>
                      <a:pt x="102" y="400"/>
                      <a:pt x="78" y="356"/>
                    </a:cubicBezTo>
                    <a:close/>
                    <a:moveTo>
                      <a:pt x="156" y="151"/>
                    </a:moveTo>
                    <a:lnTo>
                      <a:pt x="78" y="151"/>
                    </a:lnTo>
                    <a:cubicBezTo>
                      <a:pt x="107" y="107"/>
                      <a:pt x="146" y="78"/>
                      <a:pt x="190" y="58"/>
                    </a:cubicBezTo>
                    <a:cubicBezTo>
                      <a:pt x="176" y="92"/>
                      <a:pt x="161" y="117"/>
                      <a:pt x="156" y="151"/>
                    </a:cubicBezTo>
                    <a:close/>
                    <a:moveTo>
                      <a:pt x="259" y="459"/>
                    </a:moveTo>
                    <a:cubicBezTo>
                      <a:pt x="234" y="429"/>
                      <a:pt x="220" y="395"/>
                      <a:pt x="210" y="356"/>
                    </a:cubicBezTo>
                    <a:lnTo>
                      <a:pt x="308" y="356"/>
                    </a:lnTo>
                    <a:cubicBezTo>
                      <a:pt x="293" y="390"/>
                      <a:pt x="278" y="429"/>
                      <a:pt x="259" y="459"/>
                    </a:cubicBezTo>
                    <a:close/>
                    <a:moveTo>
                      <a:pt x="317" y="307"/>
                    </a:moveTo>
                    <a:lnTo>
                      <a:pt x="200" y="307"/>
                    </a:lnTo>
                    <a:cubicBezTo>
                      <a:pt x="195" y="288"/>
                      <a:pt x="195" y="273"/>
                      <a:pt x="195" y="254"/>
                    </a:cubicBezTo>
                    <a:cubicBezTo>
                      <a:pt x="195" y="234"/>
                      <a:pt x="195" y="219"/>
                      <a:pt x="200" y="205"/>
                    </a:cubicBezTo>
                    <a:lnTo>
                      <a:pt x="317" y="205"/>
                    </a:lnTo>
                    <a:cubicBezTo>
                      <a:pt x="322" y="219"/>
                      <a:pt x="322" y="234"/>
                      <a:pt x="322" y="254"/>
                    </a:cubicBezTo>
                    <a:cubicBezTo>
                      <a:pt x="322" y="273"/>
                      <a:pt x="317" y="288"/>
                      <a:pt x="317" y="307"/>
                    </a:cubicBezTo>
                    <a:close/>
                    <a:moveTo>
                      <a:pt x="322" y="449"/>
                    </a:moveTo>
                    <a:cubicBezTo>
                      <a:pt x="337" y="420"/>
                      <a:pt x="352" y="390"/>
                      <a:pt x="357" y="356"/>
                    </a:cubicBezTo>
                    <a:lnTo>
                      <a:pt x="435" y="356"/>
                    </a:lnTo>
                    <a:cubicBezTo>
                      <a:pt x="410" y="400"/>
                      <a:pt x="371" y="429"/>
                      <a:pt x="322" y="449"/>
                    </a:cubicBezTo>
                    <a:close/>
                    <a:moveTo>
                      <a:pt x="371" y="307"/>
                    </a:moveTo>
                    <a:cubicBezTo>
                      <a:pt x="371" y="288"/>
                      <a:pt x="371" y="273"/>
                      <a:pt x="371" y="254"/>
                    </a:cubicBezTo>
                    <a:cubicBezTo>
                      <a:pt x="371" y="234"/>
                      <a:pt x="371" y="219"/>
                      <a:pt x="371" y="205"/>
                    </a:cubicBezTo>
                    <a:lnTo>
                      <a:pt x="454" y="205"/>
                    </a:lnTo>
                    <a:cubicBezTo>
                      <a:pt x="459" y="219"/>
                      <a:pt x="464" y="234"/>
                      <a:pt x="464" y="254"/>
                    </a:cubicBezTo>
                    <a:cubicBezTo>
                      <a:pt x="464" y="273"/>
                      <a:pt x="459" y="288"/>
                      <a:pt x="454" y="307"/>
                    </a:cubicBezTo>
                    <a:lnTo>
                      <a:pt x="371" y="30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CC1B1E8-0C2D-4F05-9E32-4429F99AE2F0}"/>
                  </a:ext>
                </a:extLst>
              </p:cNvPr>
              <p:cNvSpPr txBox="1"/>
              <p:nvPr/>
            </p:nvSpPr>
            <p:spPr>
              <a:xfrm>
                <a:off x="925317" y="5212760"/>
                <a:ext cx="2816412" cy="378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 err="1"/>
                  <a:t>melissahoughton.dev</a:t>
                </a:r>
                <a:endParaRPr lang="en-AU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0FBAAA-5EC4-41C3-8734-8EF7789686C0}"/>
                </a:ext>
              </a:extLst>
            </p:cNvPr>
            <p:cNvGrpSpPr/>
            <p:nvPr/>
          </p:nvGrpSpPr>
          <p:grpSpPr>
            <a:xfrm>
              <a:off x="6282187" y="5459208"/>
              <a:ext cx="2318411" cy="369332"/>
              <a:chOff x="595687" y="6078845"/>
              <a:chExt cx="2520333" cy="378607"/>
            </a:xfrm>
            <a:grpFill/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87B00-CEEF-4E68-AFB1-F1979AC42ED3}"/>
                  </a:ext>
                </a:extLst>
              </p:cNvPr>
              <p:cNvSpPr txBox="1"/>
              <p:nvPr/>
            </p:nvSpPr>
            <p:spPr>
              <a:xfrm>
                <a:off x="892092" y="6078845"/>
                <a:ext cx="2223928" cy="378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 err="1"/>
                  <a:t>melissahoughton</a:t>
                </a:r>
                <a:endParaRPr lang="en-AU" dirty="0"/>
              </a:p>
            </p:txBody>
          </p:sp>
          <p:sp>
            <p:nvSpPr>
              <p:cNvPr id="40" name="Freeform 31">
                <a:extLst>
                  <a:ext uri="{FF2B5EF4-FFF2-40B4-BE49-F238E27FC236}">
                    <a16:creationId xmlns:a16="http://schemas.microsoft.com/office/drawing/2014/main" id="{652253D8-F0EF-4153-92F8-380A9D7D8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687" y="6147065"/>
                <a:ext cx="296405" cy="295232"/>
              </a:xfrm>
              <a:custGeom>
                <a:avLst/>
                <a:gdLst>
                  <a:gd name="T0" fmla="*/ 483 w 536"/>
                  <a:gd name="T1" fmla="*/ 0 h 541"/>
                  <a:gd name="T2" fmla="*/ 51 w 536"/>
                  <a:gd name="T3" fmla="*/ 0 h 541"/>
                  <a:gd name="T4" fmla="*/ 0 w 536"/>
                  <a:gd name="T5" fmla="*/ 57 h 541"/>
                  <a:gd name="T6" fmla="*/ 0 w 536"/>
                  <a:gd name="T7" fmla="*/ 484 h 541"/>
                  <a:gd name="T8" fmla="*/ 51 w 536"/>
                  <a:gd name="T9" fmla="*/ 540 h 541"/>
                  <a:gd name="T10" fmla="*/ 483 w 536"/>
                  <a:gd name="T11" fmla="*/ 540 h 541"/>
                  <a:gd name="T12" fmla="*/ 535 w 536"/>
                  <a:gd name="T13" fmla="*/ 484 h 541"/>
                  <a:gd name="T14" fmla="*/ 535 w 536"/>
                  <a:gd name="T15" fmla="*/ 57 h 541"/>
                  <a:gd name="T16" fmla="*/ 483 w 536"/>
                  <a:gd name="T17" fmla="*/ 0 h 541"/>
                  <a:gd name="T18" fmla="*/ 159 w 536"/>
                  <a:gd name="T19" fmla="*/ 458 h 541"/>
                  <a:gd name="T20" fmla="*/ 82 w 536"/>
                  <a:gd name="T21" fmla="*/ 458 h 541"/>
                  <a:gd name="T22" fmla="*/ 82 w 536"/>
                  <a:gd name="T23" fmla="*/ 216 h 541"/>
                  <a:gd name="T24" fmla="*/ 159 w 536"/>
                  <a:gd name="T25" fmla="*/ 216 h 541"/>
                  <a:gd name="T26" fmla="*/ 159 w 536"/>
                  <a:gd name="T27" fmla="*/ 458 h 541"/>
                  <a:gd name="T28" fmla="*/ 118 w 536"/>
                  <a:gd name="T29" fmla="*/ 170 h 541"/>
                  <a:gd name="T30" fmla="*/ 72 w 536"/>
                  <a:gd name="T31" fmla="*/ 124 h 541"/>
                  <a:gd name="T32" fmla="*/ 118 w 536"/>
                  <a:gd name="T33" fmla="*/ 72 h 541"/>
                  <a:gd name="T34" fmla="*/ 170 w 536"/>
                  <a:gd name="T35" fmla="*/ 124 h 541"/>
                  <a:gd name="T36" fmla="*/ 118 w 536"/>
                  <a:gd name="T37" fmla="*/ 170 h 541"/>
                  <a:gd name="T38" fmla="*/ 457 w 536"/>
                  <a:gd name="T39" fmla="*/ 458 h 541"/>
                  <a:gd name="T40" fmla="*/ 375 w 536"/>
                  <a:gd name="T41" fmla="*/ 458 h 541"/>
                  <a:gd name="T42" fmla="*/ 375 w 536"/>
                  <a:gd name="T43" fmla="*/ 314 h 541"/>
                  <a:gd name="T44" fmla="*/ 334 w 536"/>
                  <a:gd name="T45" fmla="*/ 278 h 541"/>
                  <a:gd name="T46" fmla="*/ 293 w 536"/>
                  <a:gd name="T47" fmla="*/ 314 h 541"/>
                  <a:gd name="T48" fmla="*/ 293 w 536"/>
                  <a:gd name="T49" fmla="*/ 458 h 541"/>
                  <a:gd name="T50" fmla="*/ 216 w 536"/>
                  <a:gd name="T51" fmla="*/ 458 h 541"/>
                  <a:gd name="T52" fmla="*/ 216 w 536"/>
                  <a:gd name="T53" fmla="*/ 216 h 541"/>
                  <a:gd name="T54" fmla="*/ 293 w 536"/>
                  <a:gd name="T55" fmla="*/ 216 h 541"/>
                  <a:gd name="T56" fmla="*/ 293 w 536"/>
                  <a:gd name="T57" fmla="*/ 247 h 541"/>
                  <a:gd name="T58" fmla="*/ 360 w 536"/>
                  <a:gd name="T59" fmla="*/ 211 h 541"/>
                  <a:gd name="T60" fmla="*/ 457 w 536"/>
                  <a:gd name="T61" fmla="*/ 304 h 541"/>
                  <a:gd name="T62" fmla="*/ 457 w 536"/>
                  <a:gd name="T63" fmla="*/ 458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36" h="541">
                    <a:moveTo>
                      <a:pt x="483" y="0"/>
                    </a:moveTo>
                    <a:lnTo>
                      <a:pt x="51" y="0"/>
                    </a:lnTo>
                    <a:cubicBezTo>
                      <a:pt x="26" y="0"/>
                      <a:pt x="0" y="26"/>
                      <a:pt x="0" y="57"/>
                    </a:cubicBezTo>
                    <a:lnTo>
                      <a:pt x="0" y="484"/>
                    </a:lnTo>
                    <a:cubicBezTo>
                      <a:pt x="0" y="514"/>
                      <a:pt x="26" y="540"/>
                      <a:pt x="51" y="540"/>
                    </a:cubicBezTo>
                    <a:lnTo>
                      <a:pt x="483" y="540"/>
                    </a:lnTo>
                    <a:cubicBezTo>
                      <a:pt x="514" y="540"/>
                      <a:pt x="535" y="514"/>
                      <a:pt x="535" y="484"/>
                    </a:cubicBezTo>
                    <a:lnTo>
                      <a:pt x="535" y="57"/>
                    </a:lnTo>
                    <a:cubicBezTo>
                      <a:pt x="535" y="26"/>
                      <a:pt x="514" y="0"/>
                      <a:pt x="483" y="0"/>
                    </a:cubicBezTo>
                    <a:close/>
                    <a:moveTo>
                      <a:pt x="159" y="458"/>
                    </a:moveTo>
                    <a:lnTo>
                      <a:pt x="82" y="458"/>
                    </a:lnTo>
                    <a:lnTo>
                      <a:pt x="82" y="216"/>
                    </a:lnTo>
                    <a:lnTo>
                      <a:pt x="159" y="216"/>
                    </a:lnTo>
                    <a:lnTo>
                      <a:pt x="159" y="458"/>
                    </a:lnTo>
                    <a:close/>
                    <a:moveTo>
                      <a:pt x="118" y="170"/>
                    </a:moveTo>
                    <a:cubicBezTo>
                      <a:pt x="93" y="170"/>
                      <a:pt x="72" y="150"/>
                      <a:pt x="72" y="124"/>
                    </a:cubicBezTo>
                    <a:cubicBezTo>
                      <a:pt x="72" y="98"/>
                      <a:pt x="90" y="72"/>
                      <a:pt x="118" y="72"/>
                    </a:cubicBezTo>
                    <a:cubicBezTo>
                      <a:pt x="147" y="72"/>
                      <a:pt x="170" y="98"/>
                      <a:pt x="170" y="124"/>
                    </a:cubicBezTo>
                    <a:cubicBezTo>
                      <a:pt x="170" y="150"/>
                      <a:pt x="149" y="170"/>
                      <a:pt x="118" y="170"/>
                    </a:cubicBezTo>
                    <a:close/>
                    <a:moveTo>
                      <a:pt x="457" y="458"/>
                    </a:moveTo>
                    <a:lnTo>
                      <a:pt x="375" y="458"/>
                    </a:lnTo>
                    <a:lnTo>
                      <a:pt x="375" y="314"/>
                    </a:lnTo>
                    <a:cubicBezTo>
                      <a:pt x="375" y="293"/>
                      <a:pt x="355" y="278"/>
                      <a:pt x="334" y="278"/>
                    </a:cubicBezTo>
                    <a:cubicBezTo>
                      <a:pt x="314" y="278"/>
                      <a:pt x="293" y="293"/>
                      <a:pt x="293" y="314"/>
                    </a:cubicBezTo>
                    <a:lnTo>
                      <a:pt x="293" y="458"/>
                    </a:lnTo>
                    <a:lnTo>
                      <a:pt x="216" y="458"/>
                    </a:lnTo>
                    <a:lnTo>
                      <a:pt x="216" y="216"/>
                    </a:lnTo>
                    <a:lnTo>
                      <a:pt x="293" y="216"/>
                    </a:lnTo>
                    <a:lnTo>
                      <a:pt x="293" y="247"/>
                    </a:lnTo>
                    <a:cubicBezTo>
                      <a:pt x="308" y="227"/>
                      <a:pt x="339" y="211"/>
                      <a:pt x="360" y="211"/>
                    </a:cubicBezTo>
                    <a:cubicBezTo>
                      <a:pt x="411" y="211"/>
                      <a:pt x="457" y="252"/>
                      <a:pt x="457" y="304"/>
                    </a:cubicBezTo>
                    <a:lnTo>
                      <a:pt x="457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641082-C5B7-4377-AE44-DD19E590F009}"/>
                </a:ext>
              </a:extLst>
            </p:cNvPr>
            <p:cNvGrpSpPr/>
            <p:nvPr/>
          </p:nvGrpSpPr>
          <p:grpSpPr>
            <a:xfrm>
              <a:off x="3737227" y="5459177"/>
              <a:ext cx="2334905" cy="369332"/>
              <a:chOff x="9145838" y="2448851"/>
              <a:chExt cx="2538266" cy="378608"/>
            </a:xfrm>
            <a:grpFill/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6B4880-B10C-4EAB-8B84-1392D8EF83DC}"/>
                  </a:ext>
                </a:extLst>
              </p:cNvPr>
              <p:cNvSpPr txBox="1"/>
              <p:nvPr/>
            </p:nvSpPr>
            <p:spPr>
              <a:xfrm>
                <a:off x="9460174" y="2448851"/>
                <a:ext cx="2223930" cy="37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 err="1"/>
                  <a:t>melissahoughton</a:t>
                </a:r>
                <a:endParaRPr lang="en-AU" dirty="0"/>
              </a:p>
            </p:txBody>
          </p:sp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9AA6D1AF-2C8F-4023-939D-D4429CE03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9145838" y="2497566"/>
                <a:ext cx="295233" cy="29406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8072120-F715-4ED2-AE6F-9684EDCC8ED5}"/>
              </a:ext>
            </a:extLst>
          </p:cNvPr>
          <p:cNvSpPr/>
          <p:nvPr/>
        </p:nvSpPr>
        <p:spPr>
          <a:xfrm>
            <a:off x="368229" y="246302"/>
            <a:ext cx="1507969" cy="1463436"/>
          </a:xfrm>
          <a:custGeom>
            <a:avLst/>
            <a:gdLst>
              <a:gd name="connsiteX0" fmla="*/ 861239 w 1975834"/>
              <a:gd name="connsiteY0" fmla="*/ 1967583 h 1975848"/>
              <a:gd name="connsiteX1" fmla="*/ 1967567 w 1975834"/>
              <a:gd name="connsiteY1" fmla="*/ 1114607 h 1975848"/>
              <a:gd name="connsiteX2" fmla="*/ 1114595 w 1975834"/>
              <a:gd name="connsiteY2" fmla="*/ 8265 h 1975848"/>
              <a:gd name="connsiteX3" fmla="*/ 8266 w 1975834"/>
              <a:gd name="connsiteY3" fmla="*/ 861242 h 1975848"/>
              <a:gd name="connsiteX4" fmla="*/ 861239 w 1975834"/>
              <a:gd name="connsiteY4" fmla="*/ 1967583 h 197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834" h="1975848">
                <a:moveTo>
                  <a:pt x="861239" y="1967583"/>
                </a:moveTo>
                <a:cubicBezTo>
                  <a:pt x="1402275" y="2037545"/>
                  <a:pt x="1897601" y="1655655"/>
                  <a:pt x="1967567" y="1114607"/>
                </a:cubicBezTo>
                <a:cubicBezTo>
                  <a:pt x="2037533" y="573558"/>
                  <a:pt x="1655674" y="78231"/>
                  <a:pt x="1114595" y="8265"/>
                </a:cubicBezTo>
                <a:cubicBezTo>
                  <a:pt x="573558" y="-61696"/>
                  <a:pt x="78232" y="320194"/>
                  <a:pt x="8266" y="861242"/>
                </a:cubicBezTo>
                <a:cubicBezTo>
                  <a:pt x="-61700" y="1402291"/>
                  <a:pt x="320203" y="1897618"/>
                  <a:pt x="861239" y="196758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5000"/>
                </a:schemeClr>
              </a:gs>
              <a:gs pos="68150">
                <a:srgbClr val="5A3BCB"/>
              </a:gs>
              <a:gs pos="50000">
                <a:schemeClr val="accent2">
                  <a:lumMod val="50000"/>
                </a:schemeClr>
              </a:gs>
              <a:gs pos="100000">
                <a:schemeClr val="bg1">
                  <a:lumMod val="60000"/>
                  <a:lumOff val="40000"/>
                </a:schemeClr>
              </a:gs>
            </a:gsLst>
            <a:lin ang="18900000" scaled="1"/>
            <a:tileRect/>
          </a:gra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5B03-4F1E-488B-90B3-2DE0642CF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450850"/>
            <a:ext cx="5930900" cy="5956299"/>
          </a:xfrm>
          <a:solidFill>
            <a:srgbClr val="F4F2FC"/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endParaRPr lang="en-A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Meadow;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System.Threading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AU" sz="16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HelloMeadow</a:t>
            </a:r>
            <a:endParaRPr lang="en-A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Program</a:t>
            </a:r>
            <a:endParaRPr lang="en-AU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  <a:endParaRPr lang="en-AU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</a:rPr>
              <a:t>      </a:t>
            </a: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instantiate </a:t>
            </a:r>
            <a:r>
              <a:rPr lang="en-US" sz="1600" dirty="0">
                <a:solidFill>
                  <a:srgbClr val="008000"/>
                </a:solidFill>
              </a:rPr>
              <a:t>&amp;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run new meadow app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app = </a:t>
            </a: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MeadowApp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Timeout.Infinite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</a:rPr>
              <a:t>   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B1ADF-5CD2-40EC-BCDE-8274F4DD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@meliss_houghton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77AF57C-AC73-4CB0-9721-9CB9C4E3D7F5}"/>
              </a:ext>
            </a:extLst>
          </p:cNvPr>
          <p:cNvSpPr txBox="1">
            <a:spLocks/>
          </p:cNvSpPr>
          <p:nvPr/>
        </p:nvSpPr>
        <p:spPr>
          <a:xfrm>
            <a:off x="6172200" y="469899"/>
            <a:ext cx="5930900" cy="5956300"/>
          </a:xfrm>
          <a:prstGeom prst="rect">
            <a:avLst/>
          </a:prstGeom>
          <a:solidFill>
            <a:srgbClr val="F4F2FC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Meadow;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Meadow.Devices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Meadow.Foundation.Leds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A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HelloMeadow</a:t>
            </a:r>
            <a:endParaRPr lang="en-A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MeadowApp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: App&lt;F7Micro,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MeadowApp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</a:rPr>
              <a:t>      </a:t>
            </a: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MeadowApp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pwmLed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AU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PwmLed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</a:rPr>
              <a:t>		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Device, Device.Pins.D13, 			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TypicalForwardVoltage.Blue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AU" sz="1600" dirty="0">
                <a:solidFill>
                  <a:srgbClr val="008000"/>
                </a:solidFill>
                <a:latin typeface="Consolas" panose="020B0609020204030204" pitchFamily="49" charset="0"/>
              </a:rPr>
              <a:t>// pulse the LED</a:t>
            </a:r>
            <a:endParaRPr lang="en-A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A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pwmLed.StartPulse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</a:rPr>
              <a:t>   </a:t>
            </a: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5E3086-0D33-4ABB-9940-115BC45FF220}"/>
              </a:ext>
            </a:extLst>
          </p:cNvPr>
          <p:cNvSpPr/>
          <p:nvPr/>
        </p:nvSpPr>
        <p:spPr>
          <a:xfrm>
            <a:off x="4038600" y="533400"/>
            <a:ext cx="19050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err="1">
                <a:latin typeface="+mj-lt"/>
              </a:rPr>
              <a:t>Program.cs</a:t>
            </a:r>
            <a:endParaRPr lang="en-AU" sz="24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5FD9C-3B01-48C3-8961-B079290D056E}"/>
              </a:ext>
            </a:extLst>
          </p:cNvPr>
          <p:cNvSpPr/>
          <p:nvPr/>
        </p:nvSpPr>
        <p:spPr>
          <a:xfrm>
            <a:off x="9500001" y="533400"/>
            <a:ext cx="25273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err="1">
                <a:latin typeface="+mj-lt"/>
              </a:rPr>
              <a:t>MeadowApp.cs</a:t>
            </a:r>
            <a:endParaRPr lang="en-A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792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D7DC38-16B7-4376-B841-7B103D17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17" y="2226234"/>
            <a:ext cx="7722767" cy="436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4B1A4-7665-438D-9A74-4CCEAC5E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n-NO" dirty="0">
                <a:solidFill>
                  <a:schemeClr val="bg1"/>
                </a:solidFill>
              </a:rPr>
              <a:t>Azure IoT SDK for .NET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B2A8D-2339-4B2F-84B7-8650C5B8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@meliss_houghton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68F7A-F726-4413-B698-618E835F723F}"/>
              </a:ext>
            </a:extLst>
          </p:cNvPr>
          <p:cNvSpPr txBox="1">
            <a:spLocks/>
          </p:cNvSpPr>
          <p:nvPr/>
        </p:nvSpPr>
        <p:spPr>
          <a:xfrm>
            <a:off x="838201" y="1594242"/>
            <a:ext cx="10515599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u="sng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https://github.com/Azure/azure-iot-sdk-csharp</a:t>
            </a:r>
          </a:p>
        </p:txBody>
      </p:sp>
    </p:spTree>
    <p:extLst>
      <p:ext uri="{BB962C8B-B14F-4D97-AF65-F5344CB8AC3E}">
        <p14:creationId xmlns:p14="http://schemas.microsoft.com/office/powerpoint/2010/main" val="3275974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4B96-3F41-4AA3-B126-82F2FAD9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/>
              <a:t>Azure IoT Hub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26C77-5E0A-43C3-8FEB-0305562C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2BC329A-4310-42D6-A8AB-24B0BA73C31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6913" y="3033486"/>
            <a:ext cx="5570538" cy="3229203"/>
          </a:xfrm>
          <a:solidFill>
            <a:srgbClr val="F4F2FC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device client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And</a:t>
            </a:r>
            <a:r>
              <a:rPr lang="en-GB" sz="16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connect to IoT Hub using MQTT protocol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DeviceClient</a:t>
            </a:r>
            <a: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deviceClient</a:t>
            </a:r>
            <a: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  <a:t> = 	</a:t>
            </a:r>
            <a:r>
              <a:rPr lang="en-GB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DeviceClient.Create</a:t>
            </a:r>
            <a: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  <a:t>		</a:t>
            </a:r>
            <a:r>
              <a:rPr lang="en-GB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iotHubHostName</a:t>
            </a:r>
            <a: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  <a:t>, 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  <a:t>		</a:t>
            </a:r>
            <a:r>
              <a:rPr lang="en-GB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deviceAuthentication</a:t>
            </a:r>
            <a: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  <a:t>, 			</a:t>
            </a:r>
            <a:r>
              <a:rPr lang="en-GB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TransportType.Mqtt</a:t>
            </a:r>
            <a: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  <a:t>);</a:t>
            </a:r>
            <a:b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chemeClr val="bg2"/>
                </a:solidFill>
                <a:latin typeface="Consolas" panose="020B0609020204030204" pitchFamily="49" charset="0"/>
              </a:rPr>
              <a:t>...</a:t>
            </a:r>
            <a:endParaRPr lang="en-GB" sz="1600" b="0" i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Send the telemetry message.</a:t>
            </a:r>
          </a:p>
          <a:p>
            <a:pPr marL="0" indent="0">
              <a:buNone/>
            </a:pPr>
            <a:r>
              <a:rPr lang="en-GB" sz="1600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600" b="0" i="0" dirty="0">
                <a:solidFill>
                  <a:srgbClr val="E6E6E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deviceClient.SendEventAsync</a:t>
            </a:r>
            <a:r>
              <a:rPr lang="en-GB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(message);</a:t>
            </a:r>
            <a:endParaRPr lang="en-AU" sz="16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Screenshot of device telemetry in IoT Explorer">
            <a:extLst>
              <a:ext uri="{FF2B5EF4-FFF2-40B4-BE49-F238E27FC236}">
                <a16:creationId xmlns:a16="http://schemas.microsoft.com/office/drawing/2014/main" id="{98CBA70A-3C04-46E1-A7FC-C43C28CA2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7"/>
          <a:stretch/>
        </p:blipFill>
        <p:spPr bwMode="auto">
          <a:xfrm>
            <a:off x="5916093" y="1502269"/>
            <a:ext cx="6108994" cy="47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A9201D-721D-4E96-8918-C6E566B1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5" y="210231"/>
            <a:ext cx="2960914" cy="296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231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65EB910-040B-4282-88BE-A66A0891F3BE}"/>
              </a:ext>
            </a:extLst>
          </p:cNvPr>
          <p:cNvGrpSpPr/>
          <p:nvPr/>
        </p:nvGrpSpPr>
        <p:grpSpPr>
          <a:xfrm>
            <a:off x="-2893895" y="-4195541"/>
            <a:ext cx="15760502" cy="18212449"/>
            <a:chOff x="-2922924" y="-4522112"/>
            <a:chExt cx="15760502" cy="1821244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2EB3135-A3D8-4E3C-A22E-4A4DFCDD21EA}"/>
                </a:ext>
              </a:extLst>
            </p:cNvPr>
            <p:cNvSpPr/>
            <p:nvPr/>
          </p:nvSpPr>
          <p:spPr>
            <a:xfrm flipH="1" flipV="1">
              <a:off x="-125237" y="-1710493"/>
              <a:ext cx="12296093" cy="8440175"/>
            </a:xfrm>
            <a:custGeom>
              <a:avLst/>
              <a:gdLst>
                <a:gd name="connsiteX0" fmla="*/ 12210406 w 12296093"/>
                <a:gd name="connsiteY0" fmla="*/ 0 h 8440175"/>
                <a:gd name="connsiteX1" fmla="*/ 12296093 w 12296093"/>
                <a:gd name="connsiteY1" fmla="*/ 0 h 8440175"/>
                <a:gd name="connsiteX2" fmla="*/ 12296093 w 12296093"/>
                <a:gd name="connsiteY2" fmla="*/ 8440175 h 8440175"/>
                <a:gd name="connsiteX3" fmla="*/ 12210406 w 12296093"/>
                <a:gd name="connsiteY3" fmla="*/ 8440175 h 8440175"/>
                <a:gd name="connsiteX4" fmla="*/ 85687 w 12296093"/>
                <a:gd name="connsiteY4" fmla="*/ 8440175 h 8440175"/>
                <a:gd name="connsiteX5" fmla="*/ 0 w 12296093"/>
                <a:gd name="connsiteY5" fmla="*/ 8440175 h 8440175"/>
                <a:gd name="connsiteX6" fmla="*/ 0 w 12296093"/>
                <a:gd name="connsiteY6" fmla="*/ 0 h 8440175"/>
                <a:gd name="connsiteX7" fmla="*/ 85687 w 12296093"/>
                <a:gd name="connsiteY7" fmla="*/ 0 h 844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96093" h="8440175">
                  <a:moveTo>
                    <a:pt x="12210406" y="0"/>
                  </a:moveTo>
                  <a:cubicBezTo>
                    <a:pt x="12257730" y="0"/>
                    <a:pt x="12296093" y="0"/>
                    <a:pt x="12296093" y="0"/>
                  </a:cubicBezTo>
                  <a:lnTo>
                    <a:pt x="12296093" y="8440175"/>
                  </a:lnTo>
                  <a:cubicBezTo>
                    <a:pt x="12296093" y="8440175"/>
                    <a:pt x="12257730" y="8440175"/>
                    <a:pt x="12210406" y="8440175"/>
                  </a:cubicBezTo>
                  <a:lnTo>
                    <a:pt x="85687" y="8440175"/>
                  </a:lnTo>
                  <a:cubicBezTo>
                    <a:pt x="38363" y="8440175"/>
                    <a:pt x="0" y="8440175"/>
                    <a:pt x="0" y="8440175"/>
                  </a:cubicBezTo>
                  <a:lnTo>
                    <a:pt x="0" y="0"/>
                  </a:lnTo>
                  <a:cubicBezTo>
                    <a:pt x="0" y="0"/>
                    <a:pt x="38363" y="0"/>
                    <a:pt x="85687" y="0"/>
                  </a:cubicBezTo>
                  <a:close/>
                </a:path>
              </a:pathLst>
            </a:custGeom>
            <a:solidFill>
              <a:schemeClr val="bg1"/>
            </a:soli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231294-BA71-4B41-80FF-CB25744B34DA}"/>
                </a:ext>
              </a:extLst>
            </p:cNvPr>
            <p:cNvSpPr/>
            <p:nvPr/>
          </p:nvSpPr>
          <p:spPr>
            <a:xfrm flipH="1" flipV="1">
              <a:off x="-2922924" y="-4522112"/>
              <a:ext cx="15760502" cy="18212449"/>
            </a:xfrm>
            <a:custGeom>
              <a:avLst/>
              <a:gdLst>
                <a:gd name="connsiteX0" fmla="*/ 4364102 w 15760502"/>
                <a:gd name="connsiteY0" fmla="*/ 11865515 h 18212449"/>
                <a:gd name="connsiteX1" fmla="*/ 0 w 15760502"/>
                <a:gd name="connsiteY1" fmla="*/ 7930663 h 18212449"/>
                <a:gd name="connsiteX2" fmla="*/ 515682 w 15760502"/>
                <a:gd name="connsiteY2" fmla="*/ 2207693 h 18212449"/>
                <a:gd name="connsiteX3" fmla="*/ 4364102 w 15760502"/>
                <a:gd name="connsiteY3" fmla="*/ 1410794 h 18212449"/>
                <a:gd name="connsiteX4" fmla="*/ 11501898 w 15760502"/>
                <a:gd name="connsiteY4" fmla="*/ 0 h 18212449"/>
                <a:gd name="connsiteX5" fmla="*/ 15760502 w 15760502"/>
                <a:gd name="connsiteY5" fmla="*/ 6188762 h 18212449"/>
                <a:gd name="connsiteX6" fmla="*/ 15760502 w 15760502"/>
                <a:gd name="connsiteY6" fmla="*/ 18184936 h 18212449"/>
                <a:gd name="connsiteX7" fmla="*/ 9584907 w 15760502"/>
                <a:gd name="connsiteY7" fmla="*/ 15364760 h 18212449"/>
                <a:gd name="connsiteX8" fmla="*/ 4364102 w 15760502"/>
                <a:gd name="connsiteY8" fmla="*/ 11865515 h 1821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60502" h="18212449">
                  <a:moveTo>
                    <a:pt x="4364102" y="11865515"/>
                  </a:moveTo>
                  <a:cubicBezTo>
                    <a:pt x="2249528" y="11865515"/>
                    <a:pt x="470036" y="9985764"/>
                    <a:pt x="0" y="7930663"/>
                  </a:cubicBezTo>
                  <a:lnTo>
                    <a:pt x="515682" y="2207693"/>
                  </a:lnTo>
                  <a:lnTo>
                    <a:pt x="4364102" y="1410794"/>
                  </a:lnTo>
                  <a:lnTo>
                    <a:pt x="11501898" y="0"/>
                  </a:lnTo>
                  <a:lnTo>
                    <a:pt x="15760502" y="6188762"/>
                  </a:lnTo>
                  <a:lnTo>
                    <a:pt x="15760502" y="18184936"/>
                  </a:lnTo>
                  <a:cubicBezTo>
                    <a:pt x="14539418" y="18319848"/>
                    <a:pt x="9055661" y="18045608"/>
                    <a:pt x="9584907" y="15364760"/>
                  </a:cubicBezTo>
                  <a:cubicBezTo>
                    <a:pt x="10212265" y="12186841"/>
                    <a:pt x="6232221" y="11865515"/>
                    <a:pt x="4364102" y="11865515"/>
                  </a:cubicBezTo>
                  <a:close/>
                </a:path>
              </a:pathLst>
            </a:custGeom>
            <a:solidFill>
              <a:schemeClr val="accent1"/>
            </a:soli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1083D820-D0B8-4CB2-A138-962CCA2EDB9C}"/>
                </a:ext>
              </a:extLst>
            </p:cNvPr>
            <p:cNvGrpSpPr/>
            <p:nvPr/>
          </p:nvGrpSpPr>
          <p:grpSpPr>
            <a:xfrm flipH="1" flipV="1">
              <a:off x="712655" y="-1811337"/>
              <a:ext cx="10659381" cy="7581636"/>
              <a:chOff x="798821" y="959383"/>
              <a:chExt cx="10659381" cy="7581636"/>
            </a:xfrm>
            <a:solidFill>
              <a:srgbClr val="E2EFFF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961367-0B72-4416-8BB1-E8307B4B76FF}"/>
                  </a:ext>
                </a:extLst>
              </p:cNvPr>
              <p:cNvSpPr/>
              <p:nvPr/>
            </p:nvSpPr>
            <p:spPr>
              <a:xfrm>
                <a:off x="9604104" y="959383"/>
                <a:ext cx="128534" cy="128529"/>
              </a:xfrm>
              <a:custGeom>
                <a:avLst/>
                <a:gdLst>
                  <a:gd name="connsiteX0" fmla="*/ 19196 w 128534"/>
                  <a:gd name="connsiteY0" fmla="*/ 110072 h 128529"/>
                  <a:gd name="connsiteX1" fmla="*/ 110067 w 128534"/>
                  <a:gd name="connsiteY1" fmla="*/ 109339 h 128529"/>
                  <a:gd name="connsiteX2" fmla="*/ 109338 w 128534"/>
                  <a:gd name="connsiteY2" fmla="*/ 18460 h 128529"/>
                  <a:gd name="connsiteX3" fmla="*/ 18468 w 128534"/>
                  <a:gd name="connsiteY3" fmla="*/ 19188 h 128529"/>
                  <a:gd name="connsiteX4" fmla="*/ 19196 w 128534"/>
                  <a:gd name="connsiteY4" fmla="*/ 110072 h 128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34" h="128529">
                    <a:moveTo>
                      <a:pt x="19196" y="110072"/>
                    </a:moveTo>
                    <a:cubicBezTo>
                      <a:pt x="44474" y="134964"/>
                      <a:pt x="85175" y="134638"/>
                      <a:pt x="110067" y="109339"/>
                    </a:cubicBezTo>
                    <a:cubicBezTo>
                      <a:pt x="134959" y="84045"/>
                      <a:pt x="134659" y="43356"/>
                      <a:pt x="109338" y="18460"/>
                    </a:cubicBezTo>
                    <a:cubicBezTo>
                      <a:pt x="84061" y="-6437"/>
                      <a:pt x="43360" y="-6107"/>
                      <a:pt x="18468" y="19188"/>
                    </a:cubicBezTo>
                    <a:cubicBezTo>
                      <a:pt x="-6425" y="44487"/>
                      <a:pt x="-6125" y="85176"/>
                      <a:pt x="19196" y="11007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559A475-73A6-4682-A67A-57B5B3CE93D4}"/>
                  </a:ext>
                </a:extLst>
              </p:cNvPr>
              <p:cNvSpPr/>
              <p:nvPr/>
            </p:nvSpPr>
            <p:spPr>
              <a:xfrm>
                <a:off x="9638636" y="5261140"/>
                <a:ext cx="128534" cy="128534"/>
              </a:xfrm>
              <a:custGeom>
                <a:avLst/>
                <a:gdLst>
                  <a:gd name="connsiteX0" fmla="*/ 19196 w 128534"/>
                  <a:gd name="connsiteY0" fmla="*/ 110067 h 128534"/>
                  <a:gd name="connsiteX1" fmla="*/ 110067 w 128534"/>
                  <a:gd name="connsiteY1" fmla="*/ 109339 h 128534"/>
                  <a:gd name="connsiteX2" fmla="*/ 109338 w 128534"/>
                  <a:gd name="connsiteY2" fmla="*/ 18468 h 128534"/>
                  <a:gd name="connsiteX3" fmla="*/ 18468 w 128534"/>
                  <a:gd name="connsiteY3" fmla="*/ 19196 h 128534"/>
                  <a:gd name="connsiteX4" fmla="*/ 19196 w 128534"/>
                  <a:gd name="connsiteY4" fmla="*/ 110067 h 128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34" h="128534">
                    <a:moveTo>
                      <a:pt x="19196" y="110067"/>
                    </a:moveTo>
                    <a:cubicBezTo>
                      <a:pt x="44474" y="134959"/>
                      <a:pt x="85175" y="134659"/>
                      <a:pt x="110067" y="109339"/>
                    </a:cubicBezTo>
                    <a:cubicBezTo>
                      <a:pt x="134959" y="84061"/>
                      <a:pt x="134659" y="43359"/>
                      <a:pt x="109338" y="18468"/>
                    </a:cubicBezTo>
                    <a:cubicBezTo>
                      <a:pt x="84061" y="-6424"/>
                      <a:pt x="43360" y="-6125"/>
                      <a:pt x="18468" y="19196"/>
                    </a:cubicBezTo>
                    <a:cubicBezTo>
                      <a:pt x="-6425" y="44473"/>
                      <a:pt x="-6125" y="85175"/>
                      <a:pt x="19196" y="11006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6D54195-5D24-427D-919C-1A57A3A82026}"/>
                  </a:ext>
                </a:extLst>
              </p:cNvPr>
              <p:cNvSpPr/>
              <p:nvPr/>
            </p:nvSpPr>
            <p:spPr>
              <a:xfrm>
                <a:off x="4189592" y="3505243"/>
                <a:ext cx="152685" cy="152685"/>
              </a:xfrm>
              <a:custGeom>
                <a:avLst/>
                <a:gdLst>
                  <a:gd name="connsiteX0" fmla="*/ 152686 w 152685"/>
                  <a:gd name="connsiteY0" fmla="*/ 151473 h 152685"/>
                  <a:gd name="connsiteX1" fmla="*/ 1217 w 152685"/>
                  <a:gd name="connsiteY1" fmla="*/ 152686 h 152685"/>
                  <a:gd name="connsiteX2" fmla="*/ 0 w 152685"/>
                  <a:gd name="connsiteY2" fmla="*/ 1217 h 152685"/>
                  <a:gd name="connsiteX3" fmla="*/ 151486 w 152685"/>
                  <a:gd name="connsiteY3" fmla="*/ 0 h 152685"/>
                  <a:gd name="connsiteX4" fmla="*/ 152686 w 152685"/>
                  <a:gd name="connsiteY4" fmla="*/ 151473 h 15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5" h="152685">
                    <a:moveTo>
                      <a:pt x="152686" y="151473"/>
                    </a:moveTo>
                    <a:cubicBezTo>
                      <a:pt x="152686" y="151473"/>
                      <a:pt x="81270" y="132888"/>
                      <a:pt x="1217" y="152686"/>
                    </a:cubicBezTo>
                    <a:cubicBezTo>
                      <a:pt x="26079" y="99611"/>
                      <a:pt x="0" y="1217"/>
                      <a:pt x="0" y="1217"/>
                    </a:cubicBezTo>
                    <a:cubicBezTo>
                      <a:pt x="0" y="1217"/>
                      <a:pt x="79016" y="27278"/>
                      <a:pt x="151486" y="0"/>
                    </a:cubicBezTo>
                    <a:cubicBezTo>
                      <a:pt x="129850" y="74256"/>
                      <a:pt x="152686" y="151473"/>
                      <a:pt x="152686" y="15147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8EC0530-9039-45FC-955C-06968DB6DB60}"/>
                  </a:ext>
                </a:extLst>
              </p:cNvPr>
              <p:cNvSpPr/>
              <p:nvPr/>
            </p:nvSpPr>
            <p:spPr>
              <a:xfrm>
                <a:off x="9169972" y="4981288"/>
                <a:ext cx="305388" cy="300504"/>
              </a:xfrm>
              <a:custGeom>
                <a:avLst/>
                <a:gdLst>
                  <a:gd name="connsiteX0" fmla="*/ 305389 w 305388"/>
                  <a:gd name="connsiteY0" fmla="*/ 300505 h 300504"/>
                  <a:gd name="connsiteX1" fmla="*/ 17480 w 305388"/>
                  <a:gd name="connsiteY1" fmla="*/ 287652 h 300504"/>
                  <a:gd name="connsiteX2" fmla="*/ 0 w 305388"/>
                  <a:gd name="connsiteY2" fmla="*/ 0 h 300504"/>
                  <a:gd name="connsiteX3" fmla="*/ 287909 w 305388"/>
                  <a:gd name="connsiteY3" fmla="*/ 12853 h 300504"/>
                  <a:gd name="connsiteX4" fmla="*/ 305389 w 305388"/>
                  <a:gd name="connsiteY4" fmla="*/ 300505 h 30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388" h="300504">
                    <a:moveTo>
                      <a:pt x="305389" y="300505"/>
                    </a:moveTo>
                    <a:cubicBezTo>
                      <a:pt x="305389" y="300505"/>
                      <a:pt x="167990" y="258261"/>
                      <a:pt x="17480" y="287652"/>
                    </a:cubicBezTo>
                    <a:cubicBezTo>
                      <a:pt x="59467" y="189583"/>
                      <a:pt x="0" y="0"/>
                      <a:pt x="0" y="0"/>
                    </a:cubicBezTo>
                    <a:cubicBezTo>
                      <a:pt x="0" y="0"/>
                      <a:pt x="152866" y="57496"/>
                      <a:pt x="287909" y="12853"/>
                    </a:cubicBezTo>
                    <a:cubicBezTo>
                      <a:pt x="254362" y="151880"/>
                      <a:pt x="305389" y="300505"/>
                      <a:pt x="305389" y="300505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26013FB-C7BA-43F3-B9CD-1A9768A519A9}"/>
                  </a:ext>
                </a:extLst>
              </p:cNvPr>
              <p:cNvSpPr/>
              <p:nvPr/>
            </p:nvSpPr>
            <p:spPr>
              <a:xfrm>
                <a:off x="11305508" y="3054302"/>
                <a:ext cx="152694" cy="152685"/>
              </a:xfrm>
              <a:custGeom>
                <a:avLst/>
                <a:gdLst>
                  <a:gd name="connsiteX0" fmla="*/ 152694 w 152694"/>
                  <a:gd name="connsiteY0" fmla="*/ 151469 h 152685"/>
                  <a:gd name="connsiteX1" fmla="*/ 1242 w 152694"/>
                  <a:gd name="connsiteY1" fmla="*/ 152686 h 152685"/>
                  <a:gd name="connsiteX2" fmla="*/ 0 w 152694"/>
                  <a:gd name="connsiteY2" fmla="*/ 1212 h 152685"/>
                  <a:gd name="connsiteX3" fmla="*/ 151495 w 152694"/>
                  <a:gd name="connsiteY3" fmla="*/ 0 h 152685"/>
                  <a:gd name="connsiteX4" fmla="*/ 152694 w 152694"/>
                  <a:gd name="connsiteY4" fmla="*/ 151469 h 15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94" h="152685">
                    <a:moveTo>
                      <a:pt x="152694" y="151469"/>
                    </a:moveTo>
                    <a:cubicBezTo>
                      <a:pt x="152694" y="151469"/>
                      <a:pt x="81274" y="132883"/>
                      <a:pt x="1242" y="152686"/>
                    </a:cubicBezTo>
                    <a:cubicBezTo>
                      <a:pt x="26092" y="99607"/>
                      <a:pt x="0" y="1212"/>
                      <a:pt x="0" y="1212"/>
                    </a:cubicBezTo>
                    <a:cubicBezTo>
                      <a:pt x="0" y="1212"/>
                      <a:pt x="79046" y="27274"/>
                      <a:pt x="151495" y="0"/>
                    </a:cubicBezTo>
                    <a:cubicBezTo>
                      <a:pt x="129987" y="74376"/>
                      <a:pt x="152694" y="151469"/>
                      <a:pt x="152694" y="15146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27938C1-B7F4-4344-B318-D66FB38C7ABF}"/>
                  </a:ext>
                </a:extLst>
              </p:cNvPr>
              <p:cNvSpPr/>
              <p:nvPr/>
            </p:nvSpPr>
            <p:spPr>
              <a:xfrm>
                <a:off x="1128688" y="3378345"/>
                <a:ext cx="152685" cy="152685"/>
              </a:xfrm>
              <a:custGeom>
                <a:avLst/>
                <a:gdLst>
                  <a:gd name="connsiteX0" fmla="*/ 152686 w 152685"/>
                  <a:gd name="connsiteY0" fmla="*/ 151469 h 152685"/>
                  <a:gd name="connsiteX1" fmla="*/ 1217 w 152685"/>
                  <a:gd name="connsiteY1" fmla="*/ 152686 h 152685"/>
                  <a:gd name="connsiteX2" fmla="*/ 0 w 152685"/>
                  <a:gd name="connsiteY2" fmla="*/ 1217 h 152685"/>
                  <a:gd name="connsiteX3" fmla="*/ 151469 w 152685"/>
                  <a:gd name="connsiteY3" fmla="*/ 0 h 152685"/>
                  <a:gd name="connsiteX4" fmla="*/ 152686 w 152685"/>
                  <a:gd name="connsiteY4" fmla="*/ 151469 h 15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5" h="152685">
                    <a:moveTo>
                      <a:pt x="152686" y="151469"/>
                    </a:moveTo>
                    <a:cubicBezTo>
                      <a:pt x="152686" y="151469"/>
                      <a:pt x="81266" y="132888"/>
                      <a:pt x="1217" y="152686"/>
                    </a:cubicBezTo>
                    <a:cubicBezTo>
                      <a:pt x="26079" y="99611"/>
                      <a:pt x="0" y="1217"/>
                      <a:pt x="0" y="1217"/>
                    </a:cubicBezTo>
                    <a:cubicBezTo>
                      <a:pt x="0" y="1217"/>
                      <a:pt x="79012" y="27278"/>
                      <a:pt x="151469" y="0"/>
                    </a:cubicBezTo>
                    <a:cubicBezTo>
                      <a:pt x="129970" y="74381"/>
                      <a:pt x="152686" y="151469"/>
                      <a:pt x="152686" y="15146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6A70DBF-3212-4B8B-A822-1CE75EAD4D74}"/>
                  </a:ext>
                </a:extLst>
              </p:cNvPr>
              <p:cNvSpPr/>
              <p:nvPr/>
            </p:nvSpPr>
            <p:spPr>
              <a:xfrm>
                <a:off x="10831416" y="2888472"/>
                <a:ext cx="128545" cy="128530"/>
              </a:xfrm>
              <a:custGeom>
                <a:avLst/>
                <a:gdLst>
                  <a:gd name="connsiteX0" fmla="*/ 19180 w 128545"/>
                  <a:gd name="connsiteY0" fmla="*/ 110069 h 128530"/>
                  <a:gd name="connsiteX1" fmla="*/ 110094 w 128545"/>
                  <a:gd name="connsiteY1" fmla="*/ 109341 h 128530"/>
                  <a:gd name="connsiteX2" fmla="*/ 109365 w 128545"/>
                  <a:gd name="connsiteY2" fmla="*/ 18461 h 128530"/>
                  <a:gd name="connsiteX3" fmla="*/ 18452 w 128545"/>
                  <a:gd name="connsiteY3" fmla="*/ 19190 h 128530"/>
                  <a:gd name="connsiteX4" fmla="*/ 19180 w 128545"/>
                  <a:gd name="connsiteY4" fmla="*/ 110069 h 128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45" h="128530">
                    <a:moveTo>
                      <a:pt x="19180" y="110069"/>
                    </a:moveTo>
                    <a:cubicBezTo>
                      <a:pt x="44501" y="134966"/>
                      <a:pt x="85159" y="134640"/>
                      <a:pt x="110094" y="109341"/>
                    </a:cubicBezTo>
                    <a:cubicBezTo>
                      <a:pt x="134986" y="84042"/>
                      <a:pt x="134643" y="43353"/>
                      <a:pt x="109365" y="18461"/>
                    </a:cubicBezTo>
                    <a:cubicBezTo>
                      <a:pt x="84045" y="-6435"/>
                      <a:pt x="43344" y="-6110"/>
                      <a:pt x="18452" y="19190"/>
                    </a:cubicBezTo>
                    <a:cubicBezTo>
                      <a:pt x="-6441" y="44489"/>
                      <a:pt x="-6097" y="85177"/>
                      <a:pt x="19180" y="11006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92A6C-C305-4BC9-9385-ABB2410F4850}"/>
                  </a:ext>
                </a:extLst>
              </p:cNvPr>
              <p:cNvSpPr/>
              <p:nvPr/>
            </p:nvSpPr>
            <p:spPr>
              <a:xfrm>
                <a:off x="8323698" y="7513612"/>
                <a:ext cx="128518" cy="128518"/>
              </a:xfrm>
              <a:custGeom>
                <a:avLst/>
                <a:gdLst>
                  <a:gd name="connsiteX0" fmla="*/ 19180 w 128518"/>
                  <a:gd name="connsiteY0" fmla="*/ 110051 h 128518"/>
                  <a:gd name="connsiteX1" fmla="*/ 110051 w 128518"/>
                  <a:gd name="connsiteY1" fmla="*/ 109323 h 128518"/>
                  <a:gd name="connsiteX2" fmla="*/ 109322 w 128518"/>
                  <a:gd name="connsiteY2" fmla="*/ 18452 h 128518"/>
                  <a:gd name="connsiteX3" fmla="*/ 18452 w 128518"/>
                  <a:gd name="connsiteY3" fmla="*/ 19180 h 128518"/>
                  <a:gd name="connsiteX4" fmla="*/ 19180 w 128518"/>
                  <a:gd name="connsiteY4" fmla="*/ 110051 h 12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18" h="128518">
                    <a:moveTo>
                      <a:pt x="19180" y="110051"/>
                    </a:moveTo>
                    <a:cubicBezTo>
                      <a:pt x="44501" y="134943"/>
                      <a:pt x="85159" y="134643"/>
                      <a:pt x="110051" y="109323"/>
                    </a:cubicBezTo>
                    <a:cubicBezTo>
                      <a:pt x="134943" y="84045"/>
                      <a:pt x="134643" y="43343"/>
                      <a:pt x="109322" y="18452"/>
                    </a:cubicBezTo>
                    <a:cubicBezTo>
                      <a:pt x="84045" y="-6440"/>
                      <a:pt x="43344" y="-6098"/>
                      <a:pt x="18452" y="19180"/>
                    </a:cubicBezTo>
                    <a:cubicBezTo>
                      <a:pt x="-6441" y="44500"/>
                      <a:pt x="-6097" y="85159"/>
                      <a:pt x="19180" y="11005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3584EB-74A4-4D76-AC6F-3D10ABA464F6}"/>
                  </a:ext>
                </a:extLst>
              </p:cNvPr>
              <p:cNvSpPr/>
              <p:nvPr/>
            </p:nvSpPr>
            <p:spPr>
              <a:xfrm>
                <a:off x="2293883" y="3623548"/>
                <a:ext cx="128531" cy="128529"/>
              </a:xfrm>
              <a:custGeom>
                <a:avLst/>
                <a:gdLst>
                  <a:gd name="connsiteX0" fmla="*/ 19188 w 128531"/>
                  <a:gd name="connsiteY0" fmla="*/ 110072 h 128529"/>
                  <a:gd name="connsiteX1" fmla="*/ 110072 w 128531"/>
                  <a:gd name="connsiteY1" fmla="*/ 109344 h 128529"/>
                  <a:gd name="connsiteX2" fmla="*/ 109344 w 128531"/>
                  <a:gd name="connsiteY2" fmla="*/ 18460 h 128529"/>
                  <a:gd name="connsiteX3" fmla="*/ 18460 w 128531"/>
                  <a:gd name="connsiteY3" fmla="*/ 19188 h 128529"/>
                  <a:gd name="connsiteX4" fmla="*/ 19188 w 128531"/>
                  <a:gd name="connsiteY4" fmla="*/ 110072 h 128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31" h="128529">
                    <a:moveTo>
                      <a:pt x="19188" y="110072"/>
                    </a:moveTo>
                    <a:cubicBezTo>
                      <a:pt x="44487" y="134964"/>
                      <a:pt x="85176" y="134638"/>
                      <a:pt x="110072" y="109344"/>
                    </a:cubicBezTo>
                    <a:cubicBezTo>
                      <a:pt x="134968" y="84045"/>
                      <a:pt x="134638" y="43356"/>
                      <a:pt x="109344" y="18460"/>
                    </a:cubicBezTo>
                    <a:cubicBezTo>
                      <a:pt x="84045" y="-6437"/>
                      <a:pt x="43356" y="-6107"/>
                      <a:pt x="18460" y="19188"/>
                    </a:cubicBezTo>
                    <a:cubicBezTo>
                      <a:pt x="-6437" y="44487"/>
                      <a:pt x="-6107" y="85176"/>
                      <a:pt x="19188" y="11007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575133-8AC9-4B0A-8279-8104B8CA76B6}"/>
                  </a:ext>
                </a:extLst>
              </p:cNvPr>
              <p:cNvSpPr/>
              <p:nvPr/>
            </p:nvSpPr>
            <p:spPr>
              <a:xfrm>
                <a:off x="2989621" y="6530837"/>
                <a:ext cx="299904" cy="299919"/>
              </a:xfrm>
              <a:custGeom>
                <a:avLst/>
                <a:gdLst>
                  <a:gd name="connsiteX0" fmla="*/ 44772 w 299904"/>
                  <a:gd name="connsiteY0" fmla="*/ 256862 h 299919"/>
                  <a:gd name="connsiteX1" fmla="*/ 256831 w 299904"/>
                  <a:gd name="connsiteY1" fmla="*/ 255149 h 299919"/>
                  <a:gd name="connsiteX2" fmla="*/ 255130 w 299904"/>
                  <a:gd name="connsiteY2" fmla="*/ 43073 h 299919"/>
                  <a:gd name="connsiteX3" fmla="*/ 43072 w 299904"/>
                  <a:gd name="connsiteY3" fmla="*/ 44787 h 299919"/>
                  <a:gd name="connsiteX4" fmla="*/ 44772 w 299904"/>
                  <a:gd name="connsiteY4" fmla="*/ 256862 h 29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904" h="299919">
                    <a:moveTo>
                      <a:pt x="44772" y="256862"/>
                    </a:moveTo>
                    <a:cubicBezTo>
                      <a:pt x="103802" y="314916"/>
                      <a:pt x="198744" y="314187"/>
                      <a:pt x="256831" y="255149"/>
                    </a:cubicBezTo>
                    <a:cubicBezTo>
                      <a:pt x="314918" y="196110"/>
                      <a:pt x="314160" y="101169"/>
                      <a:pt x="255130" y="43073"/>
                    </a:cubicBezTo>
                    <a:cubicBezTo>
                      <a:pt x="196100" y="-15023"/>
                      <a:pt x="101159" y="-14251"/>
                      <a:pt x="43072" y="44787"/>
                    </a:cubicBezTo>
                    <a:cubicBezTo>
                      <a:pt x="-15016" y="103826"/>
                      <a:pt x="-14253" y="198767"/>
                      <a:pt x="44772" y="25686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A17882-E009-42A4-882E-E55B1C83D8A5}"/>
                  </a:ext>
                </a:extLst>
              </p:cNvPr>
              <p:cNvSpPr/>
              <p:nvPr/>
            </p:nvSpPr>
            <p:spPr>
              <a:xfrm>
                <a:off x="2798531" y="6103743"/>
                <a:ext cx="128529" cy="128534"/>
              </a:xfrm>
              <a:custGeom>
                <a:avLst/>
                <a:gdLst>
                  <a:gd name="connsiteX0" fmla="*/ 19190 w 128529"/>
                  <a:gd name="connsiteY0" fmla="*/ 110067 h 128534"/>
                  <a:gd name="connsiteX1" fmla="*/ 110070 w 128529"/>
                  <a:gd name="connsiteY1" fmla="*/ 109339 h 128534"/>
                  <a:gd name="connsiteX2" fmla="*/ 109342 w 128529"/>
                  <a:gd name="connsiteY2" fmla="*/ 18468 h 128534"/>
                  <a:gd name="connsiteX3" fmla="*/ 18458 w 128529"/>
                  <a:gd name="connsiteY3" fmla="*/ 19196 h 128534"/>
                  <a:gd name="connsiteX4" fmla="*/ 19190 w 128529"/>
                  <a:gd name="connsiteY4" fmla="*/ 110067 h 128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9" h="128534">
                    <a:moveTo>
                      <a:pt x="19190" y="110067"/>
                    </a:moveTo>
                    <a:cubicBezTo>
                      <a:pt x="44485" y="134959"/>
                      <a:pt x="85178" y="134659"/>
                      <a:pt x="110070" y="109339"/>
                    </a:cubicBezTo>
                    <a:cubicBezTo>
                      <a:pt x="134966" y="84061"/>
                      <a:pt x="134636" y="43360"/>
                      <a:pt x="109342" y="18468"/>
                    </a:cubicBezTo>
                    <a:cubicBezTo>
                      <a:pt x="84042" y="-6425"/>
                      <a:pt x="43354" y="-6125"/>
                      <a:pt x="18458" y="19196"/>
                    </a:cubicBezTo>
                    <a:cubicBezTo>
                      <a:pt x="-6435" y="44474"/>
                      <a:pt x="-6109" y="85175"/>
                      <a:pt x="19190" y="11006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F8DC83A-8192-4280-AEB4-0A9AFE5466EF}"/>
                  </a:ext>
                </a:extLst>
              </p:cNvPr>
              <p:cNvSpPr/>
              <p:nvPr/>
            </p:nvSpPr>
            <p:spPr>
              <a:xfrm>
                <a:off x="9774553" y="5575886"/>
                <a:ext cx="42839" cy="42855"/>
              </a:xfrm>
              <a:custGeom>
                <a:avLst/>
                <a:gdLst>
                  <a:gd name="connsiteX0" fmla="*/ 6411 w 42839"/>
                  <a:gd name="connsiteY0" fmla="*/ 36701 h 42855"/>
                  <a:gd name="connsiteX1" fmla="*/ 36701 w 42839"/>
                  <a:gd name="connsiteY1" fmla="*/ 36445 h 42855"/>
                  <a:gd name="connsiteX2" fmla="*/ 36445 w 42839"/>
                  <a:gd name="connsiteY2" fmla="*/ 6154 h 42855"/>
                  <a:gd name="connsiteX3" fmla="*/ 6154 w 42839"/>
                  <a:gd name="connsiteY3" fmla="*/ 6411 h 42855"/>
                  <a:gd name="connsiteX4" fmla="*/ 6411 w 42839"/>
                  <a:gd name="connsiteY4" fmla="*/ 36701 h 4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39" h="42855">
                    <a:moveTo>
                      <a:pt x="6411" y="36701"/>
                    </a:moveTo>
                    <a:cubicBezTo>
                      <a:pt x="14808" y="45013"/>
                      <a:pt x="28390" y="44884"/>
                      <a:pt x="36701" y="36445"/>
                    </a:cubicBezTo>
                    <a:cubicBezTo>
                      <a:pt x="44971" y="28004"/>
                      <a:pt x="44884" y="14466"/>
                      <a:pt x="36445" y="6154"/>
                    </a:cubicBezTo>
                    <a:cubicBezTo>
                      <a:pt x="28004" y="-2157"/>
                      <a:pt x="14466" y="-2029"/>
                      <a:pt x="6154" y="6411"/>
                    </a:cubicBezTo>
                    <a:cubicBezTo>
                      <a:pt x="-2157" y="14852"/>
                      <a:pt x="-2029" y="28390"/>
                      <a:pt x="6411" y="3670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EFC49A2-C927-4F00-A284-8948FBB0251C}"/>
                  </a:ext>
                </a:extLst>
              </p:cNvPr>
              <p:cNvSpPr/>
              <p:nvPr/>
            </p:nvSpPr>
            <p:spPr>
              <a:xfrm>
                <a:off x="10669596" y="5374076"/>
                <a:ext cx="128545" cy="128518"/>
              </a:xfrm>
              <a:custGeom>
                <a:avLst/>
                <a:gdLst>
                  <a:gd name="connsiteX0" fmla="*/ 19180 w 128545"/>
                  <a:gd name="connsiteY0" fmla="*/ 110067 h 128518"/>
                  <a:gd name="connsiteX1" fmla="*/ 110094 w 128545"/>
                  <a:gd name="connsiteY1" fmla="*/ 109339 h 128518"/>
                  <a:gd name="connsiteX2" fmla="*/ 109366 w 128545"/>
                  <a:gd name="connsiteY2" fmla="*/ 18467 h 128518"/>
                  <a:gd name="connsiteX3" fmla="*/ 18452 w 128545"/>
                  <a:gd name="connsiteY3" fmla="*/ 19196 h 128518"/>
                  <a:gd name="connsiteX4" fmla="*/ 19180 w 128545"/>
                  <a:gd name="connsiteY4" fmla="*/ 110067 h 12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45" h="128518">
                    <a:moveTo>
                      <a:pt x="19180" y="110067"/>
                    </a:moveTo>
                    <a:cubicBezTo>
                      <a:pt x="44500" y="134959"/>
                      <a:pt x="85202" y="134616"/>
                      <a:pt x="110094" y="109339"/>
                    </a:cubicBezTo>
                    <a:cubicBezTo>
                      <a:pt x="134986" y="84018"/>
                      <a:pt x="134643" y="43360"/>
                      <a:pt x="109366" y="18467"/>
                    </a:cubicBezTo>
                    <a:cubicBezTo>
                      <a:pt x="84045" y="-6424"/>
                      <a:pt x="43344" y="-6125"/>
                      <a:pt x="18452" y="19196"/>
                    </a:cubicBezTo>
                    <a:cubicBezTo>
                      <a:pt x="-6440" y="44473"/>
                      <a:pt x="-6098" y="85175"/>
                      <a:pt x="19180" y="11006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43CE2E-08E9-43FC-BC4A-69A7730F5DE4}"/>
                  </a:ext>
                </a:extLst>
              </p:cNvPr>
              <p:cNvSpPr/>
              <p:nvPr/>
            </p:nvSpPr>
            <p:spPr>
              <a:xfrm>
                <a:off x="9242420" y="5683190"/>
                <a:ext cx="109576" cy="108914"/>
              </a:xfrm>
              <a:custGeom>
                <a:avLst/>
                <a:gdLst>
                  <a:gd name="connsiteX0" fmla="*/ 24764 w 109576"/>
                  <a:gd name="connsiteY0" fmla="*/ 85005 h 108914"/>
                  <a:gd name="connsiteX1" fmla="*/ 100597 w 109576"/>
                  <a:gd name="connsiteY1" fmla="*/ 99529 h 108914"/>
                  <a:gd name="connsiteX2" fmla="*/ 84831 w 109576"/>
                  <a:gd name="connsiteY2" fmla="*/ 23910 h 108914"/>
                  <a:gd name="connsiteX3" fmla="*/ 8998 w 109576"/>
                  <a:gd name="connsiteY3" fmla="*/ 9386 h 108914"/>
                  <a:gd name="connsiteX4" fmla="*/ 24764 w 109576"/>
                  <a:gd name="connsiteY4" fmla="*/ 85005 h 10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76" h="108914">
                    <a:moveTo>
                      <a:pt x="24764" y="85005"/>
                    </a:moveTo>
                    <a:cubicBezTo>
                      <a:pt x="50042" y="109897"/>
                      <a:pt x="84017" y="116409"/>
                      <a:pt x="100597" y="99529"/>
                    </a:cubicBezTo>
                    <a:cubicBezTo>
                      <a:pt x="117178" y="82691"/>
                      <a:pt x="110152" y="48802"/>
                      <a:pt x="84831" y="23910"/>
                    </a:cubicBezTo>
                    <a:cubicBezTo>
                      <a:pt x="59554" y="-982"/>
                      <a:pt x="25579" y="-7494"/>
                      <a:pt x="8998" y="9386"/>
                    </a:cubicBezTo>
                    <a:cubicBezTo>
                      <a:pt x="-7625" y="26266"/>
                      <a:pt x="-556" y="60112"/>
                      <a:pt x="24764" y="85005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2F27179-DB3F-44DF-8A80-4C74CAB3C3B8}"/>
                  </a:ext>
                </a:extLst>
              </p:cNvPr>
              <p:cNvSpPr/>
              <p:nvPr/>
            </p:nvSpPr>
            <p:spPr>
              <a:xfrm>
                <a:off x="4188044" y="6720134"/>
                <a:ext cx="85687" cy="85678"/>
              </a:xfrm>
              <a:custGeom>
                <a:avLst/>
                <a:gdLst>
                  <a:gd name="connsiteX0" fmla="*/ 12795 w 85687"/>
                  <a:gd name="connsiteY0" fmla="*/ 73350 h 85678"/>
                  <a:gd name="connsiteX1" fmla="*/ 73380 w 85687"/>
                  <a:gd name="connsiteY1" fmla="*/ 72878 h 85678"/>
                  <a:gd name="connsiteX2" fmla="*/ 72896 w 85687"/>
                  <a:gd name="connsiteY2" fmla="*/ 12297 h 85678"/>
                  <a:gd name="connsiteX3" fmla="*/ 12307 w 85687"/>
                  <a:gd name="connsiteY3" fmla="*/ 12769 h 85678"/>
                  <a:gd name="connsiteX4" fmla="*/ 12795 w 85687"/>
                  <a:gd name="connsiteY4" fmla="*/ 73350 h 8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687" h="85678">
                    <a:moveTo>
                      <a:pt x="12795" y="73350"/>
                    </a:moveTo>
                    <a:cubicBezTo>
                      <a:pt x="29658" y="89973"/>
                      <a:pt x="56787" y="89758"/>
                      <a:pt x="73380" y="72878"/>
                    </a:cubicBezTo>
                    <a:cubicBezTo>
                      <a:pt x="89978" y="55998"/>
                      <a:pt x="89759" y="28878"/>
                      <a:pt x="72896" y="12297"/>
                    </a:cubicBezTo>
                    <a:cubicBezTo>
                      <a:pt x="56028" y="-4283"/>
                      <a:pt x="28904" y="-4069"/>
                      <a:pt x="12307" y="12769"/>
                    </a:cubicBezTo>
                    <a:cubicBezTo>
                      <a:pt x="-4291" y="29649"/>
                      <a:pt x="-4073" y="56769"/>
                      <a:pt x="12795" y="7335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67F2D16-F0F4-4881-94B1-D2BDE9ADFF6B}"/>
                  </a:ext>
                </a:extLst>
              </p:cNvPr>
              <p:cNvSpPr/>
              <p:nvPr/>
            </p:nvSpPr>
            <p:spPr>
              <a:xfrm>
                <a:off x="6563828" y="8389884"/>
                <a:ext cx="151825" cy="151136"/>
              </a:xfrm>
              <a:custGeom>
                <a:avLst/>
                <a:gdLst>
                  <a:gd name="connsiteX0" fmla="*/ 30820 w 151825"/>
                  <a:gd name="connsiteY0" fmla="*/ 121368 h 151136"/>
                  <a:gd name="connsiteX1" fmla="*/ 136986 w 151825"/>
                  <a:gd name="connsiteY1" fmla="*/ 135678 h 151136"/>
                  <a:gd name="connsiteX2" fmla="*/ 121006 w 151825"/>
                  <a:gd name="connsiteY2" fmla="*/ 29768 h 151136"/>
                  <a:gd name="connsiteX3" fmla="*/ 14839 w 151825"/>
                  <a:gd name="connsiteY3" fmla="*/ 15459 h 151136"/>
                  <a:gd name="connsiteX4" fmla="*/ 30820 w 151825"/>
                  <a:gd name="connsiteY4" fmla="*/ 121368 h 15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825" h="151136">
                    <a:moveTo>
                      <a:pt x="30820" y="121368"/>
                    </a:moveTo>
                    <a:cubicBezTo>
                      <a:pt x="64581" y="154572"/>
                      <a:pt x="112094" y="160955"/>
                      <a:pt x="136986" y="135678"/>
                    </a:cubicBezTo>
                    <a:cubicBezTo>
                      <a:pt x="161879" y="110357"/>
                      <a:pt x="154723" y="62973"/>
                      <a:pt x="121006" y="29768"/>
                    </a:cubicBezTo>
                    <a:cubicBezTo>
                      <a:pt x="87245" y="-3435"/>
                      <a:pt x="39732" y="-9819"/>
                      <a:pt x="14839" y="15459"/>
                    </a:cubicBezTo>
                    <a:cubicBezTo>
                      <a:pt x="-10053" y="40779"/>
                      <a:pt x="-2898" y="88207"/>
                      <a:pt x="30820" y="121368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5A5312-5E34-4384-8781-C58A9A914DAB}"/>
                  </a:ext>
                </a:extLst>
              </p:cNvPr>
              <p:cNvSpPr/>
              <p:nvPr/>
            </p:nvSpPr>
            <p:spPr>
              <a:xfrm>
                <a:off x="1371855" y="5270338"/>
                <a:ext cx="151142" cy="151822"/>
              </a:xfrm>
              <a:custGeom>
                <a:avLst/>
                <a:gdLst>
                  <a:gd name="connsiteX0" fmla="*/ 15470 w 151142"/>
                  <a:gd name="connsiteY0" fmla="*/ 136986 h 151822"/>
                  <a:gd name="connsiteX1" fmla="*/ 121379 w 151142"/>
                  <a:gd name="connsiteY1" fmla="*/ 120963 h 151822"/>
                  <a:gd name="connsiteX2" fmla="*/ 135672 w 151142"/>
                  <a:gd name="connsiteY2" fmla="*/ 14839 h 151822"/>
                  <a:gd name="connsiteX3" fmla="*/ 29767 w 151142"/>
                  <a:gd name="connsiteY3" fmla="*/ 30820 h 151822"/>
                  <a:gd name="connsiteX4" fmla="*/ 15470 w 151142"/>
                  <a:gd name="connsiteY4" fmla="*/ 136986 h 15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142" h="151822">
                    <a:moveTo>
                      <a:pt x="15470" y="136986"/>
                    </a:moveTo>
                    <a:cubicBezTo>
                      <a:pt x="40769" y="161878"/>
                      <a:pt x="88184" y="154724"/>
                      <a:pt x="121379" y="120963"/>
                    </a:cubicBezTo>
                    <a:cubicBezTo>
                      <a:pt x="154570" y="87245"/>
                      <a:pt x="160971" y="39732"/>
                      <a:pt x="135672" y="14839"/>
                    </a:cubicBezTo>
                    <a:cubicBezTo>
                      <a:pt x="110373" y="-10053"/>
                      <a:pt x="62958" y="-2898"/>
                      <a:pt x="29767" y="30820"/>
                    </a:cubicBezTo>
                    <a:cubicBezTo>
                      <a:pt x="-3428" y="64538"/>
                      <a:pt x="-9829" y="112094"/>
                      <a:pt x="15470" y="1369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82978CA-5A97-4831-8734-0BF77F2C7C59}"/>
                  </a:ext>
                </a:extLst>
              </p:cNvPr>
              <p:cNvSpPr/>
              <p:nvPr/>
            </p:nvSpPr>
            <p:spPr>
              <a:xfrm>
                <a:off x="10053790" y="1492415"/>
                <a:ext cx="85678" cy="85686"/>
              </a:xfrm>
              <a:custGeom>
                <a:avLst/>
                <a:gdLst>
                  <a:gd name="connsiteX0" fmla="*/ 12769 w 85678"/>
                  <a:gd name="connsiteY0" fmla="*/ 73383 h 85686"/>
                  <a:gd name="connsiteX1" fmla="*/ 73350 w 85678"/>
                  <a:gd name="connsiteY1" fmla="*/ 72894 h 85686"/>
                  <a:gd name="connsiteX2" fmla="*/ 72878 w 85678"/>
                  <a:gd name="connsiteY2" fmla="*/ 12305 h 85686"/>
                  <a:gd name="connsiteX3" fmla="*/ 12297 w 85678"/>
                  <a:gd name="connsiteY3" fmla="*/ 12793 h 85686"/>
                  <a:gd name="connsiteX4" fmla="*/ 12769 w 85678"/>
                  <a:gd name="connsiteY4" fmla="*/ 73383 h 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678" h="85686">
                    <a:moveTo>
                      <a:pt x="12769" y="73383"/>
                    </a:moveTo>
                    <a:cubicBezTo>
                      <a:pt x="29649" y="89976"/>
                      <a:pt x="56769" y="89758"/>
                      <a:pt x="73350" y="72894"/>
                    </a:cubicBezTo>
                    <a:cubicBezTo>
                      <a:pt x="89973" y="56027"/>
                      <a:pt x="89758" y="28903"/>
                      <a:pt x="72878" y="12305"/>
                    </a:cubicBezTo>
                    <a:cubicBezTo>
                      <a:pt x="55998" y="-4288"/>
                      <a:pt x="28878" y="-4074"/>
                      <a:pt x="12297" y="12793"/>
                    </a:cubicBezTo>
                    <a:cubicBezTo>
                      <a:pt x="-4283" y="29657"/>
                      <a:pt x="-4069" y="56785"/>
                      <a:pt x="12769" y="7338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202385C-BB38-4DBB-9935-48D03906305A}"/>
                  </a:ext>
                </a:extLst>
              </p:cNvPr>
              <p:cNvSpPr/>
              <p:nvPr/>
            </p:nvSpPr>
            <p:spPr>
              <a:xfrm>
                <a:off x="798821" y="3024350"/>
                <a:ext cx="109579" cy="108903"/>
              </a:xfrm>
              <a:custGeom>
                <a:avLst/>
                <a:gdLst>
                  <a:gd name="connsiteX0" fmla="*/ 24740 w 109579"/>
                  <a:gd name="connsiteY0" fmla="*/ 84989 h 108903"/>
                  <a:gd name="connsiteX1" fmla="*/ 100594 w 109579"/>
                  <a:gd name="connsiteY1" fmla="*/ 99530 h 108903"/>
                  <a:gd name="connsiteX2" fmla="*/ 84841 w 109579"/>
                  <a:gd name="connsiteY2" fmla="*/ 23915 h 108903"/>
                  <a:gd name="connsiteX3" fmla="*/ 8982 w 109579"/>
                  <a:gd name="connsiteY3" fmla="*/ 9374 h 108903"/>
                  <a:gd name="connsiteX4" fmla="*/ 24740 w 109579"/>
                  <a:gd name="connsiteY4" fmla="*/ 84989 h 1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79" h="108903">
                    <a:moveTo>
                      <a:pt x="24740" y="84989"/>
                    </a:moveTo>
                    <a:cubicBezTo>
                      <a:pt x="50035" y="109885"/>
                      <a:pt x="83997" y="116393"/>
                      <a:pt x="100594" y="99530"/>
                    </a:cubicBezTo>
                    <a:cubicBezTo>
                      <a:pt x="117192" y="82662"/>
                      <a:pt x="110140" y="48811"/>
                      <a:pt x="84841" y="23915"/>
                    </a:cubicBezTo>
                    <a:cubicBezTo>
                      <a:pt x="59541" y="-981"/>
                      <a:pt x="25579" y="-7489"/>
                      <a:pt x="8982" y="9374"/>
                    </a:cubicBezTo>
                    <a:cubicBezTo>
                      <a:pt x="-7612" y="26242"/>
                      <a:pt x="-559" y="60092"/>
                      <a:pt x="24740" y="8498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96980DA-D246-4EF2-B45E-B8756753F39C}"/>
                  </a:ext>
                </a:extLst>
              </p:cNvPr>
              <p:cNvSpPr/>
              <p:nvPr/>
            </p:nvSpPr>
            <p:spPr>
              <a:xfrm>
                <a:off x="4469313" y="3990516"/>
                <a:ext cx="319127" cy="326074"/>
              </a:xfrm>
              <a:custGeom>
                <a:avLst/>
                <a:gdLst>
                  <a:gd name="connsiteX0" fmla="*/ 172612 w 319127"/>
                  <a:gd name="connsiteY0" fmla="*/ 237952 h 326074"/>
                  <a:gd name="connsiteX1" fmla="*/ 281778 w 319127"/>
                  <a:gd name="connsiteY1" fmla="*/ 321171 h 326074"/>
                  <a:gd name="connsiteX2" fmla="*/ 313910 w 319127"/>
                  <a:gd name="connsiteY2" fmla="*/ 288503 h 326074"/>
                  <a:gd name="connsiteX3" fmla="*/ 227366 w 319127"/>
                  <a:gd name="connsiteY3" fmla="*/ 185661 h 326074"/>
                  <a:gd name="connsiteX4" fmla="*/ 225653 w 319127"/>
                  <a:gd name="connsiteY4" fmla="*/ 153935 h 326074"/>
                  <a:gd name="connsiteX5" fmla="*/ 314639 w 319127"/>
                  <a:gd name="connsiteY5" fmla="*/ 38121 h 326074"/>
                  <a:gd name="connsiteX6" fmla="*/ 280578 w 319127"/>
                  <a:gd name="connsiteY6" fmla="*/ 4634 h 326074"/>
                  <a:gd name="connsiteX7" fmla="*/ 169313 w 319127"/>
                  <a:gd name="connsiteY7" fmla="*/ 99031 h 326074"/>
                  <a:gd name="connsiteX8" fmla="*/ 137181 w 319127"/>
                  <a:gd name="connsiteY8" fmla="*/ 99306 h 326074"/>
                  <a:gd name="connsiteX9" fmla="*/ 37784 w 319127"/>
                  <a:gd name="connsiteY9" fmla="*/ 17307 h 326074"/>
                  <a:gd name="connsiteX10" fmla="*/ 5394 w 319127"/>
                  <a:gd name="connsiteY10" fmla="*/ 49958 h 326074"/>
                  <a:gd name="connsiteX11" fmla="*/ 87911 w 319127"/>
                  <a:gd name="connsiteY11" fmla="*/ 153019 h 326074"/>
                  <a:gd name="connsiteX12" fmla="*/ 88253 w 319127"/>
                  <a:gd name="connsiteY12" fmla="*/ 183917 h 326074"/>
                  <a:gd name="connsiteX13" fmla="*/ 8393 w 319127"/>
                  <a:gd name="connsiteY13" fmla="*/ 282093 h 326074"/>
                  <a:gd name="connsiteX14" fmla="*/ 42411 w 319127"/>
                  <a:gd name="connsiteY14" fmla="*/ 315858 h 326074"/>
                  <a:gd name="connsiteX15" fmla="*/ 142236 w 319127"/>
                  <a:gd name="connsiteY15" fmla="*/ 237570 h 326074"/>
                  <a:gd name="connsiteX16" fmla="*/ 172612 w 319127"/>
                  <a:gd name="connsiteY16" fmla="*/ 237952 h 32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9127" h="326074">
                    <a:moveTo>
                      <a:pt x="172612" y="237952"/>
                    </a:moveTo>
                    <a:cubicBezTo>
                      <a:pt x="208601" y="269159"/>
                      <a:pt x="238206" y="289582"/>
                      <a:pt x="281778" y="321171"/>
                    </a:cubicBezTo>
                    <a:cubicBezTo>
                      <a:pt x="304056" y="337280"/>
                      <a:pt x="330534" y="310374"/>
                      <a:pt x="313910" y="288503"/>
                    </a:cubicBezTo>
                    <a:cubicBezTo>
                      <a:pt x="282377" y="247189"/>
                      <a:pt x="261427" y="221046"/>
                      <a:pt x="227366" y="185661"/>
                    </a:cubicBezTo>
                    <a:cubicBezTo>
                      <a:pt x="218712" y="176608"/>
                      <a:pt x="217898" y="162915"/>
                      <a:pt x="225653" y="153935"/>
                    </a:cubicBezTo>
                    <a:cubicBezTo>
                      <a:pt x="254872" y="119480"/>
                      <a:pt x="285462" y="79486"/>
                      <a:pt x="314639" y="38121"/>
                    </a:cubicBezTo>
                    <a:cubicBezTo>
                      <a:pt x="329848" y="16498"/>
                      <a:pt x="301828" y="-11090"/>
                      <a:pt x="280578" y="4634"/>
                    </a:cubicBezTo>
                    <a:cubicBezTo>
                      <a:pt x="240648" y="34346"/>
                      <a:pt x="203331" y="66397"/>
                      <a:pt x="169313" y="99031"/>
                    </a:cubicBezTo>
                    <a:cubicBezTo>
                      <a:pt x="160616" y="107321"/>
                      <a:pt x="146649" y="107553"/>
                      <a:pt x="137181" y="99306"/>
                    </a:cubicBezTo>
                    <a:cubicBezTo>
                      <a:pt x="101749" y="67833"/>
                      <a:pt x="67860" y="40310"/>
                      <a:pt x="37784" y="17307"/>
                    </a:cubicBezTo>
                    <a:cubicBezTo>
                      <a:pt x="15634" y="225"/>
                      <a:pt x="-11786" y="27521"/>
                      <a:pt x="5394" y="49958"/>
                    </a:cubicBezTo>
                    <a:cubicBezTo>
                      <a:pt x="32428" y="84983"/>
                      <a:pt x="61948" y="122479"/>
                      <a:pt x="87911" y="153019"/>
                    </a:cubicBezTo>
                    <a:cubicBezTo>
                      <a:pt x="95623" y="162195"/>
                      <a:pt x="95880" y="175340"/>
                      <a:pt x="88253" y="183917"/>
                    </a:cubicBezTo>
                    <a:cubicBezTo>
                      <a:pt x="57535" y="218757"/>
                      <a:pt x="30586" y="252291"/>
                      <a:pt x="8393" y="282093"/>
                    </a:cubicBezTo>
                    <a:cubicBezTo>
                      <a:pt x="-7802" y="303562"/>
                      <a:pt x="20647" y="332096"/>
                      <a:pt x="42411" y="315858"/>
                    </a:cubicBezTo>
                    <a:cubicBezTo>
                      <a:pt x="76386" y="290264"/>
                      <a:pt x="112717" y="262265"/>
                      <a:pt x="142236" y="237570"/>
                    </a:cubicBezTo>
                    <a:cubicBezTo>
                      <a:pt x="150805" y="229953"/>
                      <a:pt x="163701" y="230252"/>
                      <a:pt x="172612" y="23795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28" name="Graphic 3">
              <a:extLst>
                <a:ext uri="{FF2B5EF4-FFF2-40B4-BE49-F238E27FC236}">
                  <a16:creationId xmlns:a16="http://schemas.microsoft.com/office/drawing/2014/main" id="{325B0E52-15A8-4E97-8B4C-29E5DB8A95C3}"/>
                </a:ext>
              </a:extLst>
            </p:cNvPr>
            <p:cNvGrpSpPr/>
            <p:nvPr/>
          </p:nvGrpSpPr>
          <p:grpSpPr>
            <a:xfrm flipH="1" flipV="1">
              <a:off x="4429054" y="3739243"/>
              <a:ext cx="3657804" cy="2473429"/>
              <a:chOff x="4083999" y="517010"/>
              <a:chExt cx="3657804" cy="2473429"/>
            </a:xfrm>
            <a:solidFill>
              <a:srgbClr val="E2EFFF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527D895-66E0-49F6-8CE0-167370C463AF}"/>
                  </a:ext>
                </a:extLst>
              </p:cNvPr>
              <p:cNvSpPr/>
              <p:nvPr/>
            </p:nvSpPr>
            <p:spPr>
              <a:xfrm>
                <a:off x="4377795" y="1432948"/>
                <a:ext cx="185897" cy="185880"/>
              </a:xfrm>
              <a:custGeom>
                <a:avLst/>
                <a:gdLst>
                  <a:gd name="connsiteX0" fmla="*/ 39716 w 185897"/>
                  <a:gd name="connsiteY0" fmla="*/ 0 h 185880"/>
                  <a:gd name="connsiteX1" fmla="*/ 185898 w 185897"/>
                  <a:gd name="connsiteY1" fmla="*/ 39699 h 185880"/>
                  <a:gd name="connsiteX2" fmla="*/ 146182 w 185897"/>
                  <a:gd name="connsiteY2" fmla="*/ 185881 h 185880"/>
                  <a:gd name="connsiteX3" fmla="*/ 0 w 185897"/>
                  <a:gd name="connsiteY3" fmla="*/ 146182 h 185880"/>
                  <a:gd name="connsiteX4" fmla="*/ 39716 w 185897"/>
                  <a:gd name="connsiteY4" fmla="*/ 0 h 18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897" h="185880">
                    <a:moveTo>
                      <a:pt x="39716" y="0"/>
                    </a:moveTo>
                    <a:cubicBezTo>
                      <a:pt x="39716" y="0"/>
                      <a:pt x="103467" y="37167"/>
                      <a:pt x="185898" y="39699"/>
                    </a:cubicBezTo>
                    <a:cubicBezTo>
                      <a:pt x="147639" y="84102"/>
                      <a:pt x="146182" y="185881"/>
                      <a:pt x="146182" y="185881"/>
                    </a:cubicBezTo>
                    <a:cubicBezTo>
                      <a:pt x="146182" y="185881"/>
                      <a:pt x="77118" y="139469"/>
                      <a:pt x="0" y="146182"/>
                    </a:cubicBezTo>
                    <a:cubicBezTo>
                      <a:pt x="40873" y="80516"/>
                      <a:pt x="39716" y="0"/>
                      <a:pt x="39716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D28FA63-0726-4D12-B6A6-298DF0C43331}"/>
                  </a:ext>
                </a:extLst>
              </p:cNvPr>
              <p:cNvSpPr/>
              <p:nvPr/>
            </p:nvSpPr>
            <p:spPr>
              <a:xfrm>
                <a:off x="7290941" y="2381071"/>
                <a:ext cx="185855" cy="185880"/>
              </a:xfrm>
              <a:custGeom>
                <a:avLst/>
                <a:gdLst>
                  <a:gd name="connsiteX0" fmla="*/ 39674 w 185855"/>
                  <a:gd name="connsiteY0" fmla="*/ 0 h 185880"/>
                  <a:gd name="connsiteX1" fmla="*/ 185856 w 185855"/>
                  <a:gd name="connsiteY1" fmla="*/ 39699 h 185880"/>
                  <a:gd name="connsiteX2" fmla="*/ 146182 w 185855"/>
                  <a:gd name="connsiteY2" fmla="*/ 185881 h 185880"/>
                  <a:gd name="connsiteX3" fmla="*/ 0 w 185855"/>
                  <a:gd name="connsiteY3" fmla="*/ 146178 h 185880"/>
                  <a:gd name="connsiteX4" fmla="*/ 39674 w 185855"/>
                  <a:gd name="connsiteY4" fmla="*/ 0 h 18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855" h="185880">
                    <a:moveTo>
                      <a:pt x="39674" y="0"/>
                    </a:moveTo>
                    <a:cubicBezTo>
                      <a:pt x="39674" y="0"/>
                      <a:pt x="103467" y="37167"/>
                      <a:pt x="185856" y="39699"/>
                    </a:cubicBezTo>
                    <a:cubicBezTo>
                      <a:pt x="147596" y="84097"/>
                      <a:pt x="146182" y="185881"/>
                      <a:pt x="146182" y="185881"/>
                    </a:cubicBezTo>
                    <a:cubicBezTo>
                      <a:pt x="146182" y="185881"/>
                      <a:pt x="77118" y="139464"/>
                      <a:pt x="0" y="146178"/>
                    </a:cubicBezTo>
                    <a:cubicBezTo>
                      <a:pt x="40744" y="80362"/>
                      <a:pt x="39674" y="0"/>
                      <a:pt x="3967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7D778BA-F526-4275-A987-B54F369AD06D}"/>
                  </a:ext>
                </a:extLst>
              </p:cNvPr>
              <p:cNvSpPr/>
              <p:nvPr/>
            </p:nvSpPr>
            <p:spPr>
              <a:xfrm>
                <a:off x="6272173" y="1874087"/>
                <a:ext cx="128557" cy="128552"/>
              </a:xfrm>
              <a:custGeom>
                <a:avLst/>
                <a:gdLst>
                  <a:gd name="connsiteX0" fmla="*/ 120040 w 128557"/>
                  <a:gd name="connsiteY0" fmla="*/ 32334 h 128552"/>
                  <a:gd name="connsiteX1" fmla="*/ 32338 w 128557"/>
                  <a:gd name="connsiteY1" fmla="*/ 8513 h 128552"/>
                  <a:gd name="connsiteX2" fmla="*/ 8517 w 128557"/>
                  <a:gd name="connsiteY2" fmla="*/ 96222 h 128552"/>
                  <a:gd name="connsiteX3" fmla="*/ 96219 w 128557"/>
                  <a:gd name="connsiteY3" fmla="*/ 120039 h 128552"/>
                  <a:gd name="connsiteX4" fmla="*/ 120040 w 128557"/>
                  <a:gd name="connsiteY4" fmla="*/ 32334 h 128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57" h="128552">
                    <a:moveTo>
                      <a:pt x="120040" y="32334"/>
                    </a:moveTo>
                    <a:cubicBezTo>
                      <a:pt x="102388" y="1534"/>
                      <a:pt x="63143" y="-9130"/>
                      <a:pt x="32338" y="8513"/>
                    </a:cubicBezTo>
                    <a:cubicBezTo>
                      <a:pt x="1534" y="26156"/>
                      <a:pt x="-9134" y="65422"/>
                      <a:pt x="8517" y="96222"/>
                    </a:cubicBezTo>
                    <a:cubicBezTo>
                      <a:pt x="26127" y="127018"/>
                      <a:pt x="65414" y="137682"/>
                      <a:pt x="96219" y="120039"/>
                    </a:cubicBezTo>
                    <a:cubicBezTo>
                      <a:pt x="127023" y="102400"/>
                      <a:pt x="137691" y="63130"/>
                      <a:pt x="120040" y="3233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1A4047F-7A09-4654-97F3-126BCD041BE7}"/>
                  </a:ext>
                </a:extLst>
              </p:cNvPr>
              <p:cNvSpPr/>
              <p:nvPr/>
            </p:nvSpPr>
            <p:spPr>
              <a:xfrm>
                <a:off x="7579920" y="517010"/>
                <a:ext cx="161883" cy="140345"/>
              </a:xfrm>
              <a:custGeom>
                <a:avLst/>
                <a:gdLst>
                  <a:gd name="connsiteX0" fmla="*/ 155309 w 161883"/>
                  <a:gd name="connsiteY0" fmla="*/ 27578 h 140345"/>
                  <a:gd name="connsiteX1" fmla="*/ 49014 w 161883"/>
                  <a:gd name="connsiteY1" fmla="*/ 14408 h 140345"/>
                  <a:gd name="connsiteX2" fmla="*/ 6599 w 161883"/>
                  <a:gd name="connsiteY2" fmla="*/ 112764 h 140345"/>
                  <a:gd name="connsiteX3" fmla="*/ 112894 w 161883"/>
                  <a:gd name="connsiteY3" fmla="*/ 125938 h 140345"/>
                  <a:gd name="connsiteX4" fmla="*/ 155309 w 161883"/>
                  <a:gd name="connsiteY4" fmla="*/ 27578 h 14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883" h="140345">
                    <a:moveTo>
                      <a:pt x="155309" y="27578"/>
                    </a:moveTo>
                    <a:cubicBezTo>
                      <a:pt x="137657" y="-3218"/>
                      <a:pt x="90058" y="-9113"/>
                      <a:pt x="49014" y="14408"/>
                    </a:cubicBezTo>
                    <a:cubicBezTo>
                      <a:pt x="7927" y="37934"/>
                      <a:pt x="-11053" y="81968"/>
                      <a:pt x="6599" y="112764"/>
                    </a:cubicBezTo>
                    <a:cubicBezTo>
                      <a:pt x="24207" y="143560"/>
                      <a:pt x="71807" y="149460"/>
                      <a:pt x="112894" y="125938"/>
                    </a:cubicBezTo>
                    <a:cubicBezTo>
                      <a:pt x="153938" y="102413"/>
                      <a:pt x="172917" y="58379"/>
                      <a:pt x="155309" y="27578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1D270CF-2E2C-4893-900C-9516F0F53522}"/>
                  </a:ext>
                </a:extLst>
              </p:cNvPr>
              <p:cNvSpPr/>
              <p:nvPr/>
            </p:nvSpPr>
            <p:spPr>
              <a:xfrm>
                <a:off x="7571823" y="2871024"/>
                <a:ext cx="98044" cy="119415"/>
              </a:xfrm>
              <a:custGeom>
                <a:avLst/>
                <a:gdLst>
                  <a:gd name="connsiteX0" fmla="*/ 86202 w 98044"/>
                  <a:gd name="connsiteY0" fmla="*/ 38411 h 119415"/>
                  <a:gd name="connsiteX1" fmla="*/ 17052 w 98044"/>
                  <a:gd name="connsiteY1" fmla="*/ 3944 h 119415"/>
                  <a:gd name="connsiteX2" fmla="*/ 11825 w 98044"/>
                  <a:gd name="connsiteY2" fmla="*/ 81002 h 119415"/>
                  <a:gd name="connsiteX3" fmla="*/ 80974 w 98044"/>
                  <a:gd name="connsiteY3" fmla="*/ 115470 h 119415"/>
                  <a:gd name="connsiteX4" fmla="*/ 86202 w 98044"/>
                  <a:gd name="connsiteY4" fmla="*/ 38411 h 11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044" h="119415">
                    <a:moveTo>
                      <a:pt x="86202" y="38411"/>
                    </a:moveTo>
                    <a:cubicBezTo>
                      <a:pt x="68550" y="7615"/>
                      <a:pt x="37617" y="-7817"/>
                      <a:pt x="17052" y="3944"/>
                    </a:cubicBezTo>
                    <a:cubicBezTo>
                      <a:pt x="-3470" y="15704"/>
                      <a:pt x="-5784" y="50206"/>
                      <a:pt x="11825" y="81002"/>
                    </a:cubicBezTo>
                    <a:cubicBezTo>
                      <a:pt x="29477" y="111802"/>
                      <a:pt x="60410" y="127234"/>
                      <a:pt x="80974" y="115470"/>
                    </a:cubicBezTo>
                    <a:cubicBezTo>
                      <a:pt x="101497" y="103709"/>
                      <a:pt x="103853" y="69207"/>
                      <a:pt x="86202" y="3841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018A3B7-438C-44B7-810B-860B8F344778}"/>
                  </a:ext>
                </a:extLst>
              </p:cNvPr>
              <p:cNvSpPr/>
              <p:nvPr/>
            </p:nvSpPr>
            <p:spPr>
              <a:xfrm>
                <a:off x="4083999" y="682554"/>
                <a:ext cx="378419" cy="377791"/>
              </a:xfrm>
              <a:custGeom>
                <a:avLst/>
                <a:gdLst>
                  <a:gd name="connsiteX0" fmla="*/ 199258 w 378419"/>
                  <a:gd name="connsiteY0" fmla="*/ 119001 h 377791"/>
                  <a:gd name="connsiteX1" fmla="*/ 116574 w 378419"/>
                  <a:gd name="connsiteY1" fmla="*/ 9420 h 377791"/>
                  <a:gd name="connsiteX2" fmla="*/ 76820 w 378419"/>
                  <a:gd name="connsiteY2" fmla="*/ 32191 h 377791"/>
                  <a:gd name="connsiteX3" fmla="*/ 132430 w 378419"/>
                  <a:gd name="connsiteY3" fmla="*/ 154578 h 377791"/>
                  <a:gd name="connsiteX4" fmla="*/ 125524 w 378419"/>
                  <a:gd name="connsiteY4" fmla="*/ 185592 h 377791"/>
                  <a:gd name="connsiteX5" fmla="*/ 8587 w 378419"/>
                  <a:gd name="connsiteY5" fmla="*/ 273096 h 377791"/>
                  <a:gd name="connsiteX6" fmla="*/ 32318 w 378419"/>
                  <a:gd name="connsiteY6" fmla="*/ 314521 h 377791"/>
                  <a:gd name="connsiteX7" fmla="*/ 164949 w 378419"/>
                  <a:gd name="connsiteY7" fmla="*/ 253658 h 377791"/>
                  <a:gd name="connsiteX8" fmla="*/ 195946 w 378419"/>
                  <a:gd name="connsiteY8" fmla="*/ 262055 h 377791"/>
                  <a:gd name="connsiteX9" fmla="*/ 269504 w 378419"/>
                  <a:gd name="connsiteY9" fmla="*/ 367831 h 377791"/>
                  <a:gd name="connsiteX10" fmla="*/ 309520 w 378419"/>
                  <a:gd name="connsiteY10" fmla="*/ 345137 h 377791"/>
                  <a:gd name="connsiteX11" fmla="*/ 257894 w 378419"/>
                  <a:gd name="connsiteY11" fmla="*/ 223633 h 377791"/>
                  <a:gd name="connsiteX12" fmla="*/ 265905 w 378419"/>
                  <a:gd name="connsiteY12" fmla="*/ 193792 h 377791"/>
                  <a:gd name="connsiteX13" fmla="*/ 369287 w 378419"/>
                  <a:gd name="connsiteY13" fmla="*/ 120809 h 377791"/>
                  <a:gd name="connsiteX14" fmla="*/ 345637 w 378419"/>
                  <a:gd name="connsiteY14" fmla="*/ 79117 h 377791"/>
                  <a:gd name="connsiteX15" fmla="*/ 228417 w 378419"/>
                  <a:gd name="connsiteY15" fmla="*/ 127561 h 377791"/>
                  <a:gd name="connsiteX16" fmla="*/ 199258 w 378419"/>
                  <a:gd name="connsiteY16" fmla="*/ 119001 h 37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8419" h="377791">
                    <a:moveTo>
                      <a:pt x="199258" y="119001"/>
                    </a:moveTo>
                    <a:cubicBezTo>
                      <a:pt x="173016" y="79233"/>
                      <a:pt x="150035" y="51586"/>
                      <a:pt x="116574" y="9420"/>
                    </a:cubicBezTo>
                    <a:cubicBezTo>
                      <a:pt x="99471" y="-12131"/>
                      <a:pt x="66721" y="6630"/>
                      <a:pt x="76820" y="32191"/>
                    </a:cubicBezTo>
                    <a:cubicBezTo>
                      <a:pt x="96043" y="80484"/>
                      <a:pt x="109158" y="111306"/>
                      <a:pt x="132430" y="154578"/>
                    </a:cubicBezTo>
                    <a:cubicBezTo>
                      <a:pt x="138326" y="165627"/>
                      <a:pt x="135400" y="179033"/>
                      <a:pt x="125524" y="185592"/>
                    </a:cubicBezTo>
                    <a:cubicBezTo>
                      <a:pt x="88075" y="210878"/>
                      <a:pt x="47844" y="241139"/>
                      <a:pt x="8587" y="273096"/>
                    </a:cubicBezTo>
                    <a:cubicBezTo>
                      <a:pt x="-11918" y="289805"/>
                      <a:pt x="7627" y="323930"/>
                      <a:pt x="32318" y="314521"/>
                    </a:cubicBezTo>
                    <a:cubicBezTo>
                      <a:pt x="78803" y="296690"/>
                      <a:pt x="123369" y="275893"/>
                      <a:pt x="164949" y="253658"/>
                    </a:cubicBezTo>
                    <a:cubicBezTo>
                      <a:pt x="175570" y="248020"/>
                      <a:pt x="189070" y="251563"/>
                      <a:pt x="195946" y="262055"/>
                    </a:cubicBezTo>
                    <a:cubicBezTo>
                      <a:pt x="221605" y="301929"/>
                      <a:pt x="246797" y="337567"/>
                      <a:pt x="269504" y="367831"/>
                    </a:cubicBezTo>
                    <a:cubicBezTo>
                      <a:pt x="286256" y="390260"/>
                      <a:pt x="320017" y="371375"/>
                      <a:pt x="309520" y="345137"/>
                    </a:cubicBezTo>
                    <a:cubicBezTo>
                      <a:pt x="292982" y="304119"/>
                      <a:pt x="274645" y="260046"/>
                      <a:pt x="257894" y="223633"/>
                    </a:cubicBezTo>
                    <a:cubicBezTo>
                      <a:pt x="252966" y="212716"/>
                      <a:pt x="256265" y="199996"/>
                      <a:pt x="265905" y="193792"/>
                    </a:cubicBezTo>
                    <a:cubicBezTo>
                      <a:pt x="304893" y="168532"/>
                      <a:pt x="339896" y="143516"/>
                      <a:pt x="369287" y="120809"/>
                    </a:cubicBezTo>
                    <a:cubicBezTo>
                      <a:pt x="390708" y="104498"/>
                      <a:pt x="371000" y="69336"/>
                      <a:pt x="345637" y="79117"/>
                    </a:cubicBezTo>
                    <a:cubicBezTo>
                      <a:pt x="306050" y="94593"/>
                      <a:pt x="263506" y="111747"/>
                      <a:pt x="228417" y="127561"/>
                    </a:cubicBezTo>
                    <a:cubicBezTo>
                      <a:pt x="218092" y="132573"/>
                      <a:pt x="205753" y="128812"/>
                      <a:pt x="199258" y="11900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2E93E55-60CA-42CB-905E-0C5F06F0F987}"/>
                </a:ext>
              </a:extLst>
            </p:cNvPr>
            <p:cNvSpPr/>
            <p:nvPr/>
          </p:nvSpPr>
          <p:spPr>
            <a:xfrm flipH="1" flipV="1">
              <a:off x="529370" y="4584113"/>
              <a:ext cx="1518589" cy="1518563"/>
            </a:xfrm>
            <a:custGeom>
              <a:avLst/>
              <a:gdLst>
                <a:gd name="connsiteX0" fmla="*/ 759316 w 1518589"/>
                <a:gd name="connsiteY0" fmla="*/ 1518563 h 1518563"/>
                <a:gd name="connsiteX1" fmla="*/ 1518589 w 1518589"/>
                <a:gd name="connsiteY1" fmla="*/ 759282 h 1518563"/>
                <a:gd name="connsiteX2" fmla="*/ 759316 w 1518589"/>
                <a:gd name="connsiteY2" fmla="*/ 0 h 1518563"/>
                <a:gd name="connsiteX3" fmla="*/ 0 w 1518589"/>
                <a:gd name="connsiteY3" fmla="*/ 759282 h 1518563"/>
                <a:gd name="connsiteX4" fmla="*/ 759316 w 1518589"/>
                <a:gd name="connsiteY4" fmla="*/ 1518563 h 151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89" h="1518563">
                  <a:moveTo>
                    <a:pt x="759316" y="1518563"/>
                  </a:moveTo>
                  <a:cubicBezTo>
                    <a:pt x="1178626" y="1518563"/>
                    <a:pt x="1518589" y="1178621"/>
                    <a:pt x="1518589" y="759282"/>
                  </a:cubicBezTo>
                  <a:cubicBezTo>
                    <a:pt x="1518589" y="339942"/>
                    <a:pt x="1178626" y="0"/>
                    <a:pt x="759316" y="0"/>
                  </a:cubicBezTo>
                  <a:cubicBezTo>
                    <a:pt x="339963" y="0"/>
                    <a:pt x="0" y="339942"/>
                    <a:pt x="0" y="759282"/>
                  </a:cubicBezTo>
                  <a:cubicBezTo>
                    <a:pt x="0" y="1178621"/>
                    <a:pt x="339963" y="1518563"/>
                    <a:pt x="759316" y="15185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4000">
                  <a:schemeClr val="accent3">
                    <a:lumMod val="60000"/>
                    <a:lumOff val="40000"/>
                  </a:schemeClr>
                </a:gs>
                <a:gs pos="66000">
                  <a:srgbClr val="4424B5"/>
                </a:gs>
              </a:gsLst>
              <a:path path="circle">
                <a:fillToRect l="50000" t="50000" r="50000" b="50000"/>
              </a:path>
              <a:tileRect/>
            </a:gra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1F1E3BA-D682-4EDF-8337-C6858E8E2C36}"/>
                </a:ext>
              </a:extLst>
            </p:cNvPr>
            <p:cNvSpPr/>
            <p:nvPr/>
          </p:nvSpPr>
          <p:spPr>
            <a:xfrm flipH="1" flipV="1">
              <a:off x="687292" y="4315022"/>
              <a:ext cx="1709542" cy="945470"/>
            </a:xfrm>
            <a:custGeom>
              <a:avLst/>
              <a:gdLst>
                <a:gd name="connsiteX0" fmla="*/ 1709543 w 1709542"/>
                <a:gd name="connsiteY0" fmla="*/ 715941 h 945470"/>
                <a:gd name="connsiteX1" fmla="*/ 429336 w 1709542"/>
                <a:gd name="connsiteY1" fmla="*/ 743027 h 945470"/>
                <a:gd name="connsiteX2" fmla="*/ 0 w 1709542"/>
                <a:gd name="connsiteY2" fmla="*/ 0 h 9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542" h="945470">
                  <a:moveTo>
                    <a:pt x="1709543" y="715941"/>
                  </a:moveTo>
                  <a:cubicBezTo>
                    <a:pt x="1346829" y="1004702"/>
                    <a:pt x="822639" y="1029080"/>
                    <a:pt x="429336" y="743027"/>
                  </a:cubicBezTo>
                  <a:cubicBezTo>
                    <a:pt x="177672" y="559914"/>
                    <a:pt x="30590" y="286593"/>
                    <a:pt x="0" y="0"/>
                  </a:cubicBezTo>
                </a:path>
              </a:pathLst>
            </a:custGeom>
            <a:noFill/>
            <a:ln w="85625" cap="rnd">
              <a:solidFill>
                <a:schemeClr val="accent3">
                  <a:lumMod val="60000"/>
                  <a:lumOff val="40000"/>
                </a:schemeClr>
              </a:solidFill>
              <a:custDash>
                <a:ds d="75000" sp="75000"/>
              </a:custDash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DC6757B-B062-4AFD-8027-1B6E04E40458}"/>
                </a:ext>
              </a:extLst>
            </p:cNvPr>
            <p:cNvSpPr/>
            <p:nvPr/>
          </p:nvSpPr>
          <p:spPr>
            <a:xfrm flipH="1" flipV="1">
              <a:off x="2402276" y="5396483"/>
              <a:ext cx="256" cy="13542"/>
            </a:xfrm>
            <a:custGeom>
              <a:avLst/>
              <a:gdLst>
                <a:gd name="connsiteX0" fmla="*/ 0 w 256"/>
                <a:gd name="connsiteY0" fmla="*/ 13543 h 13542"/>
                <a:gd name="connsiteX1" fmla="*/ 257 w 256"/>
                <a:gd name="connsiteY1" fmla="*/ 0 h 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" h="13542">
                  <a:moveTo>
                    <a:pt x="0" y="13543"/>
                  </a:moveTo>
                  <a:cubicBezTo>
                    <a:pt x="0" y="8937"/>
                    <a:pt x="257" y="4601"/>
                    <a:pt x="257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5625" cap="rnd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C8DBFB9-ABF1-4A6B-A29C-6DAD6BDB3F29}"/>
                </a:ext>
              </a:extLst>
            </p:cNvPr>
            <p:cNvSpPr/>
            <p:nvPr/>
          </p:nvSpPr>
          <p:spPr>
            <a:xfrm flipH="1" flipV="1">
              <a:off x="340302" y="5700419"/>
              <a:ext cx="1655902" cy="729359"/>
            </a:xfrm>
            <a:custGeom>
              <a:avLst/>
              <a:gdLst>
                <a:gd name="connsiteX0" fmla="*/ 0 w 1655902"/>
                <a:gd name="connsiteY0" fmla="*/ 223622 h 729359"/>
                <a:gd name="connsiteX1" fmla="*/ 1272582 w 1655902"/>
                <a:gd name="connsiteY1" fmla="*/ 202222 h 729359"/>
                <a:gd name="connsiteX2" fmla="*/ 1655903 w 1655902"/>
                <a:gd name="connsiteY2" fmla="*/ 729360 h 72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5902" h="729359">
                  <a:moveTo>
                    <a:pt x="0" y="223622"/>
                  </a:moveTo>
                  <a:cubicBezTo>
                    <a:pt x="362457" y="-59449"/>
                    <a:pt x="882277" y="-81661"/>
                    <a:pt x="1272582" y="202222"/>
                  </a:cubicBezTo>
                  <a:cubicBezTo>
                    <a:pt x="1460064" y="338477"/>
                    <a:pt x="1589538" y="524842"/>
                    <a:pt x="1655903" y="729360"/>
                  </a:cubicBezTo>
                </a:path>
              </a:pathLst>
            </a:custGeom>
            <a:noFill/>
            <a:ln w="85625" cap="rnd">
              <a:solidFill>
                <a:schemeClr val="accent3">
                  <a:lumMod val="60000"/>
                  <a:lumOff val="40000"/>
                </a:schemeClr>
              </a:solidFill>
              <a:custDash>
                <a:ds d="78000" sp="78000"/>
              </a:custDash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5D0F70-DEDD-4405-82EB-8510D0D4344D}"/>
                </a:ext>
              </a:extLst>
            </p:cNvPr>
            <p:cNvSpPr/>
            <p:nvPr/>
          </p:nvSpPr>
          <p:spPr>
            <a:xfrm flipH="1" flipV="1">
              <a:off x="303199" y="5550347"/>
              <a:ext cx="2442" cy="13272"/>
            </a:xfrm>
            <a:custGeom>
              <a:avLst/>
              <a:gdLst>
                <a:gd name="connsiteX0" fmla="*/ 0 w 2442"/>
                <a:gd name="connsiteY0" fmla="*/ 0 h 13272"/>
                <a:gd name="connsiteX1" fmla="*/ 2442 w 2442"/>
                <a:gd name="connsiteY1" fmla="*/ 13273 h 1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2" h="13272">
                  <a:moveTo>
                    <a:pt x="0" y="0"/>
                  </a:moveTo>
                  <a:cubicBezTo>
                    <a:pt x="815" y="4336"/>
                    <a:pt x="1628" y="8937"/>
                    <a:pt x="2442" y="13273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5625" cap="rnd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B53C6C7-2C40-4F4E-981B-D6225D6711E7}"/>
                </a:ext>
              </a:extLst>
            </p:cNvPr>
            <p:cNvSpPr/>
            <p:nvPr/>
          </p:nvSpPr>
          <p:spPr>
            <a:xfrm flipH="1" flipV="1">
              <a:off x="2099157" y="5893030"/>
              <a:ext cx="202564" cy="202577"/>
            </a:xfrm>
            <a:custGeom>
              <a:avLst/>
              <a:gdLst>
                <a:gd name="connsiteX0" fmla="*/ 202564 w 202564"/>
                <a:gd name="connsiteY0" fmla="*/ 101286 h 202577"/>
                <a:gd name="connsiteX1" fmla="*/ 101282 w 202564"/>
                <a:gd name="connsiteY1" fmla="*/ 202577 h 202577"/>
                <a:gd name="connsiteX2" fmla="*/ 0 w 202564"/>
                <a:gd name="connsiteY2" fmla="*/ 101286 h 202577"/>
                <a:gd name="connsiteX3" fmla="*/ 101282 w 202564"/>
                <a:gd name="connsiteY3" fmla="*/ 0 h 202577"/>
                <a:gd name="connsiteX4" fmla="*/ 202564 w 202564"/>
                <a:gd name="connsiteY4" fmla="*/ 101286 h 20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64" h="202577">
                  <a:moveTo>
                    <a:pt x="202564" y="101286"/>
                  </a:moveTo>
                  <a:cubicBezTo>
                    <a:pt x="202564" y="157227"/>
                    <a:pt x="157193" y="202577"/>
                    <a:pt x="101282" y="202577"/>
                  </a:cubicBezTo>
                  <a:cubicBezTo>
                    <a:pt x="45328" y="202577"/>
                    <a:pt x="0" y="157227"/>
                    <a:pt x="0" y="101286"/>
                  </a:cubicBezTo>
                  <a:cubicBezTo>
                    <a:pt x="0" y="45350"/>
                    <a:pt x="45328" y="0"/>
                    <a:pt x="101282" y="0"/>
                  </a:cubicBezTo>
                  <a:cubicBezTo>
                    <a:pt x="157193" y="0"/>
                    <a:pt x="202564" y="45350"/>
                    <a:pt x="202564" y="10128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2813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38F21B7-6BFE-49DE-A9B8-34BFD97C1AC3}"/>
                </a:ext>
              </a:extLst>
            </p:cNvPr>
            <p:cNvSpPr/>
            <p:nvPr/>
          </p:nvSpPr>
          <p:spPr>
            <a:xfrm flipH="1" flipV="1">
              <a:off x="389100" y="4649146"/>
              <a:ext cx="202564" cy="202576"/>
            </a:xfrm>
            <a:custGeom>
              <a:avLst/>
              <a:gdLst>
                <a:gd name="connsiteX0" fmla="*/ 202564 w 202564"/>
                <a:gd name="connsiteY0" fmla="*/ 101291 h 202576"/>
                <a:gd name="connsiteX1" fmla="*/ 101283 w 202564"/>
                <a:gd name="connsiteY1" fmla="*/ 202577 h 202576"/>
                <a:gd name="connsiteX2" fmla="*/ 0 w 202564"/>
                <a:gd name="connsiteY2" fmla="*/ 101291 h 202576"/>
                <a:gd name="connsiteX3" fmla="*/ 101283 w 202564"/>
                <a:gd name="connsiteY3" fmla="*/ 0 h 202576"/>
                <a:gd name="connsiteX4" fmla="*/ 202564 w 202564"/>
                <a:gd name="connsiteY4" fmla="*/ 101291 h 20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64" h="202576">
                  <a:moveTo>
                    <a:pt x="202564" y="101291"/>
                  </a:moveTo>
                  <a:cubicBezTo>
                    <a:pt x="202564" y="157227"/>
                    <a:pt x="157236" y="202577"/>
                    <a:pt x="101283" y="202577"/>
                  </a:cubicBezTo>
                  <a:cubicBezTo>
                    <a:pt x="45371" y="202577"/>
                    <a:pt x="0" y="157227"/>
                    <a:pt x="0" y="101291"/>
                  </a:cubicBezTo>
                  <a:cubicBezTo>
                    <a:pt x="0" y="45350"/>
                    <a:pt x="45371" y="0"/>
                    <a:pt x="101283" y="0"/>
                  </a:cubicBezTo>
                  <a:cubicBezTo>
                    <a:pt x="157236" y="0"/>
                    <a:pt x="202564" y="45350"/>
                    <a:pt x="202564" y="10129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2813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7FD16F-4A5A-4C5F-8818-6582A73119CC}"/>
                </a:ext>
              </a:extLst>
            </p:cNvPr>
            <p:cNvSpPr/>
            <p:nvPr/>
          </p:nvSpPr>
          <p:spPr>
            <a:xfrm flipH="1" flipV="1">
              <a:off x="7359658" y="-1226575"/>
              <a:ext cx="3736469" cy="1169328"/>
            </a:xfrm>
            <a:custGeom>
              <a:avLst/>
              <a:gdLst>
                <a:gd name="connsiteX0" fmla="*/ 3715391 w 3736469"/>
                <a:gd name="connsiteY0" fmla="*/ 1167057 h 1169328"/>
                <a:gd name="connsiteX1" fmla="*/ 3736470 w 3736469"/>
                <a:gd name="connsiteY1" fmla="*/ 1169328 h 1169328"/>
                <a:gd name="connsiteX2" fmla="*/ 3688785 w 3736469"/>
                <a:gd name="connsiteY2" fmla="*/ 1036642 h 1169328"/>
                <a:gd name="connsiteX3" fmla="*/ 3647955 w 3736469"/>
                <a:gd name="connsiteY3" fmla="*/ 1032357 h 1169328"/>
                <a:gd name="connsiteX4" fmla="*/ 40132 w 3736469"/>
                <a:gd name="connsiteY4" fmla="*/ 0 h 1169328"/>
                <a:gd name="connsiteX5" fmla="*/ 0 w 3736469"/>
                <a:gd name="connsiteY5" fmla="*/ 239067 h 1169328"/>
                <a:gd name="connsiteX6" fmla="*/ 3715391 w 3736469"/>
                <a:gd name="connsiteY6" fmla="*/ 1167057 h 116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6469" h="1169328">
                  <a:moveTo>
                    <a:pt x="3715391" y="1167057"/>
                  </a:moveTo>
                  <a:cubicBezTo>
                    <a:pt x="3722417" y="1167829"/>
                    <a:pt x="3729444" y="1168600"/>
                    <a:pt x="3736470" y="1169328"/>
                  </a:cubicBezTo>
                  <a:cubicBezTo>
                    <a:pt x="3720875" y="1125200"/>
                    <a:pt x="3704851" y="1081157"/>
                    <a:pt x="3688785" y="1036642"/>
                  </a:cubicBezTo>
                  <a:cubicBezTo>
                    <a:pt x="3675161" y="1035057"/>
                    <a:pt x="3661580" y="1033900"/>
                    <a:pt x="3647955" y="1032357"/>
                  </a:cubicBezTo>
                  <a:cubicBezTo>
                    <a:pt x="2380699" y="887418"/>
                    <a:pt x="1093487" y="447287"/>
                    <a:pt x="40132" y="0"/>
                  </a:cubicBezTo>
                  <a:lnTo>
                    <a:pt x="0" y="239067"/>
                  </a:lnTo>
                  <a:cubicBezTo>
                    <a:pt x="1061157" y="689609"/>
                    <a:pt x="2440269" y="1021518"/>
                    <a:pt x="3715391" y="116705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E7CE32F-18E6-4171-AFFD-AF63700304CE}"/>
                </a:ext>
              </a:extLst>
            </p:cNvPr>
            <p:cNvSpPr/>
            <p:nvPr/>
          </p:nvSpPr>
          <p:spPr>
            <a:xfrm flipH="1" flipV="1">
              <a:off x="10978992" y="-320403"/>
              <a:ext cx="363358" cy="363379"/>
            </a:xfrm>
            <a:custGeom>
              <a:avLst/>
              <a:gdLst>
                <a:gd name="connsiteX0" fmla="*/ 1724 w 363358"/>
                <a:gd name="connsiteY0" fmla="*/ 206518 h 363379"/>
                <a:gd name="connsiteX1" fmla="*/ 206486 w 363358"/>
                <a:gd name="connsiteY1" fmla="*/ 361654 h 363379"/>
                <a:gd name="connsiteX2" fmla="*/ 361635 w 363358"/>
                <a:gd name="connsiteY2" fmla="*/ 156861 h 363379"/>
                <a:gd name="connsiteX3" fmla="*/ 156869 w 363358"/>
                <a:gd name="connsiteY3" fmla="*/ 1725 h 363379"/>
                <a:gd name="connsiteX4" fmla="*/ 1724 w 363358"/>
                <a:gd name="connsiteY4" fmla="*/ 206518 h 36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58" h="363379">
                  <a:moveTo>
                    <a:pt x="1724" y="206518"/>
                  </a:moveTo>
                  <a:cubicBezTo>
                    <a:pt x="15425" y="305872"/>
                    <a:pt x="107102" y="375364"/>
                    <a:pt x="206486" y="361654"/>
                  </a:cubicBezTo>
                  <a:cubicBezTo>
                    <a:pt x="305875" y="347944"/>
                    <a:pt x="375332" y="256259"/>
                    <a:pt x="361635" y="156861"/>
                  </a:cubicBezTo>
                  <a:cubicBezTo>
                    <a:pt x="347934" y="57507"/>
                    <a:pt x="256257" y="-11985"/>
                    <a:pt x="156869" y="1725"/>
                  </a:cubicBezTo>
                  <a:cubicBezTo>
                    <a:pt x="57485" y="15435"/>
                    <a:pt x="-11977" y="107120"/>
                    <a:pt x="1724" y="20651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8869A0A8-8DCF-4D08-BF81-F2EC10A0E1F2}"/>
              </a:ext>
            </a:extLst>
          </p:cNvPr>
          <p:cNvSpPr txBox="1">
            <a:spLocks/>
          </p:cNvSpPr>
          <p:nvPr/>
        </p:nvSpPr>
        <p:spPr>
          <a:xfrm>
            <a:off x="838200" y="557189"/>
            <a:ext cx="3966463" cy="55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>
                <a:ea typeface="+mj-ea"/>
                <a:cs typeface="+mj-cs"/>
              </a:rPr>
              <a:t>Time Series Insights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6" name="Picture 2" descr="alt-text.">
            <a:extLst>
              <a:ext uri="{FF2B5EF4-FFF2-40B4-BE49-F238E27FC236}">
                <a16:creationId xmlns:a16="http://schemas.microsoft.com/office/drawing/2014/main" id="{093919C8-0992-4289-946C-54747A5CB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317" b="-4"/>
          <a:stretch/>
        </p:blipFill>
        <p:spPr bwMode="auto">
          <a:xfrm>
            <a:off x="3892388" y="645581"/>
            <a:ext cx="7651547" cy="55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CD06A887-7F6C-4A5F-9335-415071BE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</p:spTree>
    <p:extLst>
      <p:ext uri="{BB962C8B-B14F-4D97-AF65-F5344CB8AC3E}">
        <p14:creationId xmlns:p14="http://schemas.microsoft.com/office/powerpoint/2010/main" val="514191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0F3FB9-DE19-4201-9F3F-9BEA32A8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8"/>
          <a:stretch/>
        </p:blipFill>
        <p:spPr>
          <a:xfrm>
            <a:off x="1980626" y="3429000"/>
            <a:ext cx="8230749" cy="3320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9E9CC3-3228-4BF2-9051-691A5937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Digital Twins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BDB845-18C4-4A8A-897D-53A2EDF9B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73" b="16938"/>
          <a:stretch/>
        </p:blipFill>
        <p:spPr>
          <a:xfrm>
            <a:off x="4400313" y="1509203"/>
            <a:ext cx="3391373" cy="486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F15A0-20EC-425C-9695-362ABB5A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285" y="2126347"/>
            <a:ext cx="6125430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3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agram showing input sources, output services, and two-way communication with both client apps and external compute resources.">
            <a:extLst>
              <a:ext uri="{FF2B5EF4-FFF2-40B4-BE49-F238E27FC236}">
                <a16:creationId xmlns:a16="http://schemas.microsoft.com/office/drawing/2014/main" id="{0A62EF5B-0ABD-42B3-9ED2-F507B69D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9241" y="193114"/>
            <a:ext cx="9473519" cy="608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AAC76-B626-43C5-A621-51D2076F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@meliss_houghton</a:t>
            </a:r>
          </a:p>
        </p:txBody>
      </p:sp>
    </p:spTree>
    <p:extLst>
      <p:ext uri="{BB962C8B-B14F-4D97-AF65-F5344CB8AC3E}">
        <p14:creationId xmlns:p14="http://schemas.microsoft.com/office/powerpoint/2010/main" val="3888949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3F77E-D523-431A-9F1E-59A4AD048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" t="15736" r="26970" b="439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A315D-7E68-4479-8CCD-110E1169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AI/ML for IoT with .NET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80687-15B1-4E49-B949-7AA5E66A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F848DA-12E8-451A-81C9-95DC0DD98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10005" y="2028380"/>
            <a:ext cx="7679113" cy="36222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9D03B-32B2-47E5-963D-BFD394713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7484" y="1907955"/>
            <a:ext cx="7679113" cy="36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0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21A3AF7-CE7B-4D71-8991-7C46C6C616C1}"/>
              </a:ext>
            </a:extLst>
          </p:cNvPr>
          <p:cNvGrpSpPr/>
          <p:nvPr/>
        </p:nvGrpSpPr>
        <p:grpSpPr>
          <a:xfrm>
            <a:off x="-2893895" y="-4195541"/>
            <a:ext cx="15760502" cy="18212449"/>
            <a:chOff x="-2922924" y="-4522112"/>
            <a:chExt cx="15760502" cy="1821244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88EE7B-1533-407F-AACB-240928B38D2A}"/>
                </a:ext>
              </a:extLst>
            </p:cNvPr>
            <p:cNvSpPr/>
            <p:nvPr/>
          </p:nvSpPr>
          <p:spPr>
            <a:xfrm flipH="1" flipV="1">
              <a:off x="-125237" y="-1710493"/>
              <a:ext cx="12296093" cy="8440175"/>
            </a:xfrm>
            <a:custGeom>
              <a:avLst/>
              <a:gdLst>
                <a:gd name="connsiteX0" fmla="*/ 12210406 w 12296093"/>
                <a:gd name="connsiteY0" fmla="*/ 0 h 8440175"/>
                <a:gd name="connsiteX1" fmla="*/ 12296093 w 12296093"/>
                <a:gd name="connsiteY1" fmla="*/ 0 h 8440175"/>
                <a:gd name="connsiteX2" fmla="*/ 12296093 w 12296093"/>
                <a:gd name="connsiteY2" fmla="*/ 8440175 h 8440175"/>
                <a:gd name="connsiteX3" fmla="*/ 12210406 w 12296093"/>
                <a:gd name="connsiteY3" fmla="*/ 8440175 h 8440175"/>
                <a:gd name="connsiteX4" fmla="*/ 85687 w 12296093"/>
                <a:gd name="connsiteY4" fmla="*/ 8440175 h 8440175"/>
                <a:gd name="connsiteX5" fmla="*/ 0 w 12296093"/>
                <a:gd name="connsiteY5" fmla="*/ 8440175 h 8440175"/>
                <a:gd name="connsiteX6" fmla="*/ 0 w 12296093"/>
                <a:gd name="connsiteY6" fmla="*/ 0 h 8440175"/>
                <a:gd name="connsiteX7" fmla="*/ 85687 w 12296093"/>
                <a:gd name="connsiteY7" fmla="*/ 0 h 844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96093" h="8440175">
                  <a:moveTo>
                    <a:pt x="12210406" y="0"/>
                  </a:moveTo>
                  <a:cubicBezTo>
                    <a:pt x="12257730" y="0"/>
                    <a:pt x="12296093" y="0"/>
                    <a:pt x="12296093" y="0"/>
                  </a:cubicBezTo>
                  <a:lnTo>
                    <a:pt x="12296093" y="8440175"/>
                  </a:lnTo>
                  <a:cubicBezTo>
                    <a:pt x="12296093" y="8440175"/>
                    <a:pt x="12257730" y="8440175"/>
                    <a:pt x="12210406" y="8440175"/>
                  </a:cubicBezTo>
                  <a:lnTo>
                    <a:pt x="85687" y="8440175"/>
                  </a:lnTo>
                  <a:cubicBezTo>
                    <a:pt x="38363" y="8440175"/>
                    <a:pt x="0" y="8440175"/>
                    <a:pt x="0" y="8440175"/>
                  </a:cubicBezTo>
                  <a:lnTo>
                    <a:pt x="0" y="0"/>
                  </a:lnTo>
                  <a:cubicBezTo>
                    <a:pt x="0" y="0"/>
                    <a:pt x="38363" y="0"/>
                    <a:pt x="85687" y="0"/>
                  </a:cubicBezTo>
                  <a:close/>
                </a:path>
              </a:pathLst>
            </a:custGeom>
            <a:solidFill>
              <a:schemeClr val="bg1"/>
            </a:soli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82D6697-F636-421A-BA28-18BD95B3490C}"/>
                </a:ext>
              </a:extLst>
            </p:cNvPr>
            <p:cNvSpPr/>
            <p:nvPr/>
          </p:nvSpPr>
          <p:spPr>
            <a:xfrm flipH="1" flipV="1">
              <a:off x="-2922924" y="-4522112"/>
              <a:ext cx="15760502" cy="18212449"/>
            </a:xfrm>
            <a:custGeom>
              <a:avLst/>
              <a:gdLst>
                <a:gd name="connsiteX0" fmla="*/ 4364102 w 15760502"/>
                <a:gd name="connsiteY0" fmla="*/ 11865515 h 18212449"/>
                <a:gd name="connsiteX1" fmla="*/ 0 w 15760502"/>
                <a:gd name="connsiteY1" fmla="*/ 7930663 h 18212449"/>
                <a:gd name="connsiteX2" fmla="*/ 515682 w 15760502"/>
                <a:gd name="connsiteY2" fmla="*/ 2207693 h 18212449"/>
                <a:gd name="connsiteX3" fmla="*/ 4364102 w 15760502"/>
                <a:gd name="connsiteY3" fmla="*/ 1410794 h 18212449"/>
                <a:gd name="connsiteX4" fmla="*/ 11501898 w 15760502"/>
                <a:gd name="connsiteY4" fmla="*/ 0 h 18212449"/>
                <a:gd name="connsiteX5" fmla="*/ 15760502 w 15760502"/>
                <a:gd name="connsiteY5" fmla="*/ 6188762 h 18212449"/>
                <a:gd name="connsiteX6" fmla="*/ 15760502 w 15760502"/>
                <a:gd name="connsiteY6" fmla="*/ 18184936 h 18212449"/>
                <a:gd name="connsiteX7" fmla="*/ 9584907 w 15760502"/>
                <a:gd name="connsiteY7" fmla="*/ 15364760 h 18212449"/>
                <a:gd name="connsiteX8" fmla="*/ 4364102 w 15760502"/>
                <a:gd name="connsiteY8" fmla="*/ 11865515 h 1821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60502" h="18212449">
                  <a:moveTo>
                    <a:pt x="4364102" y="11865515"/>
                  </a:moveTo>
                  <a:cubicBezTo>
                    <a:pt x="2249528" y="11865515"/>
                    <a:pt x="470036" y="9985764"/>
                    <a:pt x="0" y="7930663"/>
                  </a:cubicBezTo>
                  <a:lnTo>
                    <a:pt x="515682" y="2207693"/>
                  </a:lnTo>
                  <a:lnTo>
                    <a:pt x="4364102" y="1410794"/>
                  </a:lnTo>
                  <a:lnTo>
                    <a:pt x="11501898" y="0"/>
                  </a:lnTo>
                  <a:lnTo>
                    <a:pt x="15760502" y="6188762"/>
                  </a:lnTo>
                  <a:lnTo>
                    <a:pt x="15760502" y="18184936"/>
                  </a:lnTo>
                  <a:cubicBezTo>
                    <a:pt x="14539418" y="18319848"/>
                    <a:pt x="9055661" y="18045608"/>
                    <a:pt x="9584907" y="15364760"/>
                  </a:cubicBezTo>
                  <a:cubicBezTo>
                    <a:pt x="10212265" y="12186841"/>
                    <a:pt x="6232221" y="11865515"/>
                    <a:pt x="4364102" y="11865515"/>
                  </a:cubicBezTo>
                  <a:close/>
                </a:path>
              </a:pathLst>
            </a:custGeom>
            <a:solidFill>
              <a:schemeClr val="accent1"/>
            </a:soli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grpSp>
          <p:nvGrpSpPr>
            <p:cNvPr id="12" name="Graphic 3">
              <a:extLst>
                <a:ext uri="{FF2B5EF4-FFF2-40B4-BE49-F238E27FC236}">
                  <a16:creationId xmlns:a16="http://schemas.microsoft.com/office/drawing/2014/main" id="{17200EFD-5A1F-4D08-820F-70BF45D80575}"/>
                </a:ext>
              </a:extLst>
            </p:cNvPr>
            <p:cNvGrpSpPr/>
            <p:nvPr/>
          </p:nvGrpSpPr>
          <p:grpSpPr>
            <a:xfrm flipH="1" flipV="1">
              <a:off x="712655" y="-1811337"/>
              <a:ext cx="10659381" cy="7581636"/>
              <a:chOff x="798821" y="959383"/>
              <a:chExt cx="10659381" cy="7581636"/>
            </a:xfrm>
            <a:solidFill>
              <a:srgbClr val="E2EFFF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3353479-4667-4C6A-B7FB-37358E99786A}"/>
                  </a:ext>
                </a:extLst>
              </p:cNvPr>
              <p:cNvSpPr/>
              <p:nvPr/>
            </p:nvSpPr>
            <p:spPr>
              <a:xfrm>
                <a:off x="9604104" y="959383"/>
                <a:ext cx="128534" cy="128529"/>
              </a:xfrm>
              <a:custGeom>
                <a:avLst/>
                <a:gdLst>
                  <a:gd name="connsiteX0" fmla="*/ 19196 w 128534"/>
                  <a:gd name="connsiteY0" fmla="*/ 110072 h 128529"/>
                  <a:gd name="connsiteX1" fmla="*/ 110067 w 128534"/>
                  <a:gd name="connsiteY1" fmla="*/ 109339 h 128529"/>
                  <a:gd name="connsiteX2" fmla="*/ 109338 w 128534"/>
                  <a:gd name="connsiteY2" fmla="*/ 18460 h 128529"/>
                  <a:gd name="connsiteX3" fmla="*/ 18468 w 128534"/>
                  <a:gd name="connsiteY3" fmla="*/ 19188 h 128529"/>
                  <a:gd name="connsiteX4" fmla="*/ 19196 w 128534"/>
                  <a:gd name="connsiteY4" fmla="*/ 110072 h 128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34" h="128529">
                    <a:moveTo>
                      <a:pt x="19196" y="110072"/>
                    </a:moveTo>
                    <a:cubicBezTo>
                      <a:pt x="44474" y="134964"/>
                      <a:pt x="85175" y="134638"/>
                      <a:pt x="110067" y="109339"/>
                    </a:cubicBezTo>
                    <a:cubicBezTo>
                      <a:pt x="134959" y="84045"/>
                      <a:pt x="134659" y="43356"/>
                      <a:pt x="109338" y="18460"/>
                    </a:cubicBezTo>
                    <a:cubicBezTo>
                      <a:pt x="84061" y="-6437"/>
                      <a:pt x="43360" y="-6107"/>
                      <a:pt x="18468" y="19188"/>
                    </a:cubicBezTo>
                    <a:cubicBezTo>
                      <a:pt x="-6425" y="44487"/>
                      <a:pt x="-6125" y="85176"/>
                      <a:pt x="19196" y="11007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AC08AC0-0593-4A82-834D-03A59B1C7627}"/>
                  </a:ext>
                </a:extLst>
              </p:cNvPr>
              <p:cNvSpPr/>
              <p:nvPr/>
            </p:nvSpPr>
            <p:spPr>
              <a:xfrm>
                <a:off x="9638636" y="5261140"/>
                <a:ext cx="128534" cy="128534"/>
              </a:xfrm>
              <a:custGeom>
                <a:avLst/>
                <a:gdLst>
                  <a:gd name="connsiteX0" fmla="*/ 19196 w 128534"/>
                  <a:gd name="connsiteY0" fmla="*/ 110067 h 128534"/>
                  <a:gd name="connsiteX1" fmla="*/ 110067 w 128534"/>
                  <a:gd name="connsiteY1" fmla="*/ 109339 h 128534"/>
                  <a:gd name="connsiteX2" fmla="*/ 109338 w 128534"/>
                  <a:gd name="connsiteY2" fmla="*/ 18468 h 128534"/>
                  <a:gd name="connsiteX3" fmla="*/ 18468 w 128534"/>
                  <a:gd name="connsiteY3" fmla="*/ 19196 h 128534"/>
                  <a:gd name="connsiteX4" fmla="*/ 19196 w 128534"/>
                  <a:gd name="connsiteY4" fmla="*/ 110067 h 128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34" h="128534">
                    <a:moveTo>
                      <a:pt x="19196" y="110067"/>
                    </a:moveTo>
                    <a:cubicBezTo>
                      <a:pt x="44474" y="134959"/>
                      <a:pt x="85175" y="134659"/>
                      <a:pt x="110067" y="109339"/>
                    </a:cubicBezTo>
                    <a:cubicBezTo>
                      <a:pt x="134959" y="84061"/>
                      <a:pt x="134659" y="43359"/>
                      <a:pt x="109338" y="18468"/>
                    </a:cubicBezTo>
                    <a:cubicBezTo>
                      <a:pt x="84061" y="-6424"/>
                      <a:pt x="43360" y="-6125"/>
                      <a:pt x="18468" y="19196"/>
                    </a:cubicBezTo>
                    <a:cubicBezTo>
                      <a:pt x="-6425" y="44473"/>
                      <a:pt x="-6125" y="85175"/>
                      <a:pt x="19196" y="11006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160A67C-8288-4759-AA86-F329AA32A24E}"/>
                  </a:ext>
                </a:extLst>
              </p:cNvPr>
              <p:cNvSpPr/>
              <p:nvPr/>
            </p:nvSpPr>
            <p:spPr>
              <a:xfrm>
                <a:off x="4189592" y="3505243"/>
                <a:ext cx="152685" cy="152685"/>
              </a:xfrm>
              <a:custGeom>
                <a:avLst/>
                <a:gdLst>
                  <a:gd name="connsiteX0" fmla="*/ 152686 w 152685"/>
                  <a:gd name="connsiteY0" fmla="*/ 151473 h 152685"/>
                  <a:gd name="connsiteX1" fmla="*/ 1217 w 152685"/>
                  <a:gd name="connsiteY1" fmla="*/ 152686 h 152685"/>
                  <a:gd name="connsiteX2" fmla="*/ 0 w 152685"/>
                  <a:gd name="connsiteY2" fmla="*/ 1217 h 152685"/>
                  <a:gd name="connsiteX3" fmla="*/ 151486 w 152685"/>
                  <a:gd name="connsiteY3" fmla="*/ 0 h 152685"/>
                  <a:gd name="connsiteX4" fmla="*/ 152686 w 152685"/>
                  <a:gd name="connsiteY4" fmla="*/ 151473 h 15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5" h="152685">
                    <a:moveTo>
                      <a:pt x="152686" y="151473"/>
                    </a:moveTo>
                    <a:cubicBezTo>
                      <a:pt x="152686" y="151473"/>
                      <a:pt x="81270" y="132888"/>
                      <a:pt x="1217" y="152686"/>
                    </a:cubicBezTo>
                    <a:cubicBezTo>
                      <a:pt x="26079" y="99611"/>
                      <a:pt x="0" y="1217"/>
                      <a:pt x="0" y="1217"/>
                    </a:cubicBezTo>
                    <a:cubicBezTo>
                      <a:pt x="0" y="1217"/>
                      <a:pt x="79016" y="27278"/>
                      <a:pt x="151486" y="0"/>
                    </a:cubicBezTo>
                    <a:cubicBezTo>
                      <a:pt x="129850" y="74256"/>
                      <a:pt x="152686" y="151473"/>
                      <a:pt x="152686" y="15147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AF5A8AB-6EC8-49FA-8BCE-6DE8496E8C8E}"/>
                  </a:ext>
                </a:extLst>
              </p:cNvPr>
              <p:cNvSpPr/>
              <p:nvPr/>
            </p:nvSpPr>
            <p:spPr>
              <a:xfrm>
                <a:off x="9169972" y="4981288"/>
                <a:ext cx="305388" cy="300504"/>
              </a:xfrm>
              <a:custGeom>
                <a:avLst/>
                <a:gdLst>
                  <a:gd name="connsiteX0" fmla="*/ 305389 w 305388"/>
                  <a:gd name="connsiteY0" fmla="*/ 300505 h 300504"/>
                  <a:gd name="connsiteX1" fmla="*/ 17480 w 305388"/>
                  <a:gd name="connsiteY1" fmla="*/ 287652 h 300504"/>
                  <a:gd name="connsiteX2" fmla="*/ 0 w 305388"/>
                  <a:gd name="connsiteY2" fmla="*/ 0 h 300504"/>
                  <a:gd name="connsiteX3" fmla="*/ 287909 w 305388"/>
                  <a:gd name="connsiteY3" fmla="*/ 12853 h 300504"/>
                  <a:gd name="connsiteX4" fmla="*/ 305389 w 305388"/>
                  <a:gd name="connsiteY4" fmla="*/ 300505 h 30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388" h="300504">
                    <a:moveTo>
                      <a:pt x="305389" y="300505"/>
                    </a:moveTo>
                    <a:cubicBezTo>
                      <a:pt x="305389" y="300505"/>
                      <a:pt x="167990" y="258261"/>
                      <a:pt x="17480" y="287652"/>
                    </a:cubicBezTo>
                    <a:cubicBezTo>
                      <a:pt x="59467" y="189583"/>
                      <a:pt x="0" y="0"/>
                      <a:pt x="0" y="0"/>
                    </a:cubicBezTo>
                    <a:cubicBezTo>
                      <a:pt x="0" y="0"/>
                      <a:pt x="152866" y="57496"/>
                      <a:pt x="287909" y="12853"/>
                    </a:cubicBezTo>
                    <a:cubicBezTo>
                      <a:pt x="254362" y="151880"/>
                      <a:pt x="305389" y="300505"/>
                      <a:pt x="305389" y="300505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D130DC-EEF5-407B-81FC-78CDACD633BA}"/>
                  </a:ext>
                </a:extLst>
              </p:cNvPr>
              <p:cNvSpPr/>
              <p:nvPr/>
            </p:nvSpPr>
            <p:spPr>
              <a:xfrm>
                <a:off x="11305508" y="3054302"/>
                <a:ext cx="152694" cy="152685"/>
              </a:xfrm>
              <a:custGeom>
                <a:avLst/>
                <a:gdLst>
                  <a:gd name="connsiteX0" fmla="*/ 152694 w 152694"/>
                  <a:gd name="connsiteY0" fmla="*/ 151469 h 152685"/>
                  <a:gd name="connsiteX1" fmla="*/ 1242 w 152694"/>
                  <a:gd name="connsiteY1" fmla="*/ 152686 h 152685"/>
                  <a:gd name="connsiteX2" fmla="*/ 0 w 152694"/>
                  <a:gd name="connsiteY2" fmla="*/ 1212 h 152685"/>
                  <a:gd name="connsiteX3" fmla="*/ 151495 w 152694"/>
                  <a:gd name="connsiteY3" fmla="*/ 0 h 152685"/>
                  <a:gd name="connsiteX4" fmla="*/ 152694 w 152694"/>
                  <a:gd name="connsiteY4" fmla="*/ 151469 h 15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94" h="152685">
                    <a:moveTo>
                      <a:pt x="152694" y="151469"/>
                    </a:moveTo>
                    <a:cubicBezTo>
                      <a:pt x="152694" y="151469"/>
                      <a:pt x="81274" y="132883"/>
                      <a:pt x="1242" y="152686"/>
                    </a:cubicBezTo>
                    <a:cubicBezTo>
                      <a:pt x="26092" y="99607"/>
                      <a:pt x="0" y="1212"/>
                      <a:pt x="0" y="1212"/>
                    </a:cubicBezTo>
                    <a:cubicBezTo>
                      <a:pt x="0" y="1212"/>
                      <a:pt x="79046" y="27274"/>
                      <a:pt x="151495" y="0"/>
                    </a:cubicBezTo>
                    <a:cubicBezTo>
                      <a:pt x="129987" y="74376"/>
                      <a:pt x="152694" y="151469"/>
                      <a:pt x="152694" y="15146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84C567-4408-4397-99B7-17E84A40289B}"/>
                  </a:ext>
                </a:extLst>
              </p:cNvPr>
              <p:cNvSpPr/>
              <p:nvPr/>
            </p:nvSpPr>
            <p:spPr>
              <a:xfrm>
                <a:off x="1128688" y="3378345"/>
                <a:ext cx="152685" cy="152685"/>
              </a:xfrm>
              <a:custGeom>
                <a:avLst/>
                <a:gdLst>
                  <a:gd name="connsiteX0" fmla="*/ 152686 w 152685"/>
                  <a:gd name="connsiteY0" fmla="*/ 151469 h 152685"/>
                  <a:gd name="connsiteX1" fmla="*/ 1217 w 152685"/>
                  <a:gd name="connsiteY1" fmla="*/ 152686 h 152685"/>
                  <a:gd name="connsiteX2" fmla="*/ 0 w 152685"/>
                  <a:gd name="connsiteY2" fmla="*/ 1217 h 152685"/>
                  <a:gd name="connsiteX3" fmla="*/ 151469 w 152685"/>
                  <a:gd name="connsiteY3" fmla="*/ 0 h 152685"/>
                  <a:gd name="connsiteX4" fmla="*/ 152686 w 152685"/>
                  <a:gd name="connsiteY4" fmla="*/ 151469 h 15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5" h="152685">
                    <a:moveTo>
                      <a:pt x="152686" y="151469"/>
                    </a:moveTo>
                    <a:cubicBezTo>
                      <a:pt x="152686" y="151469"/>
                      <a:pt x="81266" y="132888"/>
                      <a:pt x="1217" y="152686"/>
                    </a:cubicBezTo>
                    <a:cubicBezTo>
                      <a:pt x="26079" y="99611"/>
                      <a:pt x="0" y="1217"/>
                      <a:pt x="0" y="1217"/>
                    </a:cubicBezTo>
                    <a:cubicBezTo>
                      <a:pt x="0" y="1217"/>
                      <a:pt x="79012" y="27278"/>
                      <a:pt x="151469" y="0"/>
                    </a:cubicBezTo>
                    <a:cubicBezTo>
                      <a:pt x="129970" y="74381"/>
                      <a:pt x="152686" y="151469"/>
                      <a:pt x="152686" y="15146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EBCB3FE-AEA8-41AB-BA8B-9E371DD00682}"/>
                  </a:ext>
                </a:extLst>
              </p:cNvPr>
              <p:cNvSpPr/>
              <p:nvPr/>
            </p:nvSpPr>
            <p:spPr>
              <a:xfrm>
                <a:off x="10831416" y="2888472"/>
                <a:ext cx="128545" cy="128530"/>
              </a:xfrm>
              <a:custGeom>
                <a:avLst/>
                <a:gdLst>
                  <a:gd name="connsiteX0" fmla="*/ 19180 w 128545"/>
                  <a:gd name="connsiteY0" fmla="*/ 110069 h 128530"/>
                  <a:gd name="connsiteX1" fmla="*/ 110094 w 128545"/>
                  <a:gd name="connsiteY1" fmla="*/ 109341 h 128530"/>
                  <a:gd name="connsiteX2" fmla="*/ 109365 w 128545"/>
                  <a:gd name="connsiteY2" fmla="*/ 18461 h 128530"/>
                  <a:gd name="connsiteX3" fmla="*/ 18452 w 128545"/>
                  <a:gd name="connsiteY3" fmla="*/ 19190 h 128530"/>
                  <a:gd name="connsiteX4" fmla="*/ 19180 w 128545"/>
                  <a:gd name="connsiteY4" fmla="*/ 110069 h 128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45" h="128530">
                    <a:moveTo>
                      <a:pt x="19180" y="110069"/>
                    </a:moveTo>
                    <a:cubicBezTo>
                      <a:pt x="44501" y="134966"/>
                      <a:pt x="85159" y="134640"/>
                      <a:pt x="110094" y="109341"/>
                    </a:cubicBezTo>
                    <a:cubicBezTo>
                      <a:pt x="134986" y="84042"/>
                      <a:pt x="134643" y="43353"/>
                      <a:pt x="109365" y="18461"/>
                    </a:cubicBezTo>
                    <a:cubicBezTo>
                      <a:pt x="84045" y="-6435"/>
                      <a:pt x="43344" y="-6110"/>
                      <a:pt x="18452" y="19190"/>
                    </a:cubicBezTo>
                    <a:cubicBezTo>
                      <a:pt x="-6441" y="44489"/>
                      <a:pt x="-6097" y="85177"/>
                      <a:pt x="19180" y="11006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AB4021C-7E9E-41CD-97F9-A855E489E806}"/>
                  </a:ext>
                </a:extLst>
              </p:cNvPr>
              <p:cNvSpPr/>
              <p:nvPr/>
            </p:nvSpPr>
            <p:spPr>
              <a:xfrm>
                <a:off x="8323698" y="7513612"/>
                <a:ext cx="128518" cy="128518"/>
              </a:xfrm>
              <a:custGeom>
                <a:avLst/>
                <a:gdLst>
                  <a:gd name="connsiteX0" fmla="*/ 19180 w 128518"/>
                  <a:gd name="connsiteY0" fmla="*/ 110051 h 128518"/>
                  <a:gd name="connsiteX1" fmla="*/ 110051 w 128518"/>
                  <a:gd name="connsiteY1" fmla="*/ 109323 h 128518"/>
                  <a:gd name="connsiteX2" fmla="*/ 109322 w 128518"/>
                  <a:gd name="connsiteY2" fmla="*/ 18452 h 128518"/>
                  <a:gd name="connsiteX3" fmla="*/ 18452 w 128518"/>
                  <a:gd name="connsiteY3" fmla="*/ 19180 h 128518"/>
                  <a:gd name="connsiteX4" fmla="*/ 19180 w 128518"/>
                  <a:gd name="connsiteY4" fmla="*/ 110051 h 12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18" h="128518">
                    <a:moveTo>
                      <a:pt x="19180" y="110051"/>
                    </a:moveTo>
                    <a:cubicBezTo>
                      <a:pt x="44501" y="134943"/>
                      <a:pt x="85159" y="134643"/>
                      <a:pt x="110051" y="109323"/>
                    </a:cubicBezTo>
                    <a:cubicBezTo>
                      <a:pt x="134943" y="84045"/>
                      <a:pt x="134643" y="43343"/>
                      <a:pt x="109322" y="18452"/>
                    </a:cubicBezTo>
                    <a:cubicBezTo>
                      <a:pt x="84045" y="-6440"/>
                      <a:pt x="43344" y="-6098"/>
                      <a:pt x="18452" y="19180"/>
                    </a:cubicBezTo>
                    <a:cubicBezTo>
                      <a:pt x="-6441" y="44500"/>
                      <a:pt x="-6097" y="85159"/>
                      <a:pt x="19180" y="11005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0B486D-51AC-48FE-8DAD-09EF7F04DC55}"/>
                  </a:ext>
                </a:extLst>
              </p:cNvPr>
              <p:cNvSpPr/>
              <p:nvPr/>
            </p:nvSpPr>
            <p:spPr>
              <a:xfrm>
                <a:off x="2293883" y="3623548"/>
                <a:ext cx="128531" cy="128529"/>
              </a:xfrm>
              <a:custGeom>
                <a:avLst/>
                <a:gdLst>
                  <a:gd name="connsiteX0" fmla="*/ 19188 w 128531"/>
                  <a:gd name="connsiteY0" fmla="*/ 110072 h 128529"/>
                  <a:gd name="connsiteX1" fmla="*/ 110072 w 128531"/>
                  <a:gd name="connsiteY1" fmla="*/ 109344 h 128529"/>
                  <a:gd name="connsiteX2" fmla="*/ 109344 w 128531"/>
                  <a:gd name="connsiteY2" fmla="*/ 18460 h 128529"/>
                  <a:gd name="connsiteX3" fmla="*/ 18460 w 128531"/>
                  <a:gd name="connsiteY3" fmla="*/ 19188 h 128529"/>
                  <a:gd name="connsiteX4" fmla="*/ 19188 w 128531"/>
                  <a:gd name="connsiteY4" fmla="*/ 110072 h 128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31" h="128529">
                    <a:moveTo>
                      <a:pt x="19188" y="110072"/>
                    </a:moveTo>
                    <a:cubicBezTo>
                      <a:pt x="44487" y="134964"/>
                      <a:pt x="85176" y="134638"/>
                      <a:pt x="110072" y="109344"/>
                    </a:cubicBezTo>
                    <a:cubicBezTo>
                      <a:pt x="134968" y="84045"/>
                      <a:pt x="134638" y="43356"/>
                      <a:pt x="109344" y="18460"/>
                    </a:cubicBezTo>
                    <a:cubicBezTo>
                      <a:pt x="84045" y="-6437"/>
                      <a:pt x="43356" y="-6107"/>
                      <a:pt x="18460" y="19188"/>
                    </a:cubicBezTo>
                    <a:cubicBezTo>
                      <a:pt x="-6437" y="44487"/>
                      <a:pt x="-6107" y="85176"/>
                      <a:pt x="19188" y="11007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0AA2F7-F2D2-4565-9A70-5575F95E73A8}"/>
                  </a:ext>
                </a:extLst>
              </p:cNvPr>
              <p:cNvSpPr/>
              <p:nvPr/>
            </p:nvSpPr>
            <p:spPr>
              <a:xfrm>
                <a:off x="2989621" y="6530837"/>
                <a:ext cx="299904" cy="299919"/>
              </a:xfrm>
              <a:custGeom>
                <a:avLst/>
                <a:gdLst>
                  <a:gd name="connsiteX0" fmla="*/ 44772 w 299904"/>
                  <a:gd name="connsiteY0" fmla="*/ 256862 h 299919"/>
                  <a:gd name="connsiteX1" fmla="*/ 256831 w 299904"/>
                  <a:gd name="connsiteY1" fmla="*/ 255149 h 299919"/>
                  <a:gd name="connsiteX2" fmla="*/ 255130 w 299904"/>
                  <a:gd name="connsiteY2" fmla="*/ 43073 h 299919"/>
                  <a:gd name="connsiteX3" fmla="*/ 43072 w 299904"/>
                  <a:gd name="connsiteY3" fmla="*/ 44787 h 299919"/>
                  <a:gd name="connsiteX4" fmla="*/ 44772 w 299904"/>
                  <a:gd name="connsiteY4" fmla="*/ 256862 h 29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904" h="299919">
                    <a:moveTo>
                      <a:pt x="44772" y="256862"/>
                    </a:moveTo>
                    <a:cubicBezTo>
                      <a:pt x="103802" y="314916"/>
                      <a:pt x="198744" y="314187"/>
                      <a:pt x="256831" y="255149"/>
                    </a:cubicBezTo>
                    <a:cubicBezTo>
                      <a:pt x="314918" y="196110"/>
                      <a:pt x="314160" y="101169"/>
                      <a:pt x="255130" y="43073"/>
                    </a:cubicBezTo>
                    <a:cubicBezTo>
                      <a:pt x="196100" y="-15023"/>
                      <a:pt x="101159" y="-14251"/>
                      <a:pt x="43072" y="44787"/>
                    </a:cubicBezTo>
                    <a:cubicBezTo>
                      <a:pt x="-15016" y="103826"/>
                      <a:pt x="-14253" y="198767"/>
                      <a:pt x="44772" y="25686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43EF399-9D04-4CC2-A2EA-F1F2A386C7AA}"/>
                  </a:ext>
                </a:extLst>
              </p:cNvPr>
              <p:cNvSpPr/>
              <p:nvPr/>
            </p:nvSpPr>
            <p:spPr>
              <a:xfrm>
                <a:off x="2798531" y="6103743"/>
                <a:ext cx="128529" cy="128534"/>
              </a:xfrm>
              <a:custGeom>
                <a:avLst/>
                <a:gdLst>
                  <a:gd name="connsiteX0" fmla="*/ 19190 w 128529"/>
                  <a:gd name="connsiteY0" fmla="*/ 110067 h 128534"/>
                  <a:gd name="connsiteX1" fmla="*/ 110070 w 128529"/>
                  <a:gd name="connsiteY1" fmla="*/ 109339 h 128534"/>
                  <a:gd name="connsiteX2" fmla="*/ 109342 w 128529"/>
                  <a:gd name="connsiteY2" fmla="*/ 18468 h 128534"/>
                  <a:gd name="connsiteX3" fmla="*/ 18458 w 128529"/>
                  <a:gd name="connsiteY3" fmla="*/ 19196 h 128534"/>
                  <a:gd name="connsiteX4" fmla="*/ 19190 w 128529"/>
                  <a:gd name="connsiteY4" fmla="*/ 110067 h 128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9" h="128534">
                    <a:moveTo>
                      <a:pt x="19190" y="110067"/>
                    </a:moveTo>
                    <a:cubicBezTo>
                      <a:pt x="44485" y="134959"/>
                      <a:pt x="85178" y="134659"/>
                      <a:pt x="110070" y="109339"/>
                    </a:cubicBezTo>
                    <a:cubicBezTo>
                      <a:pt x="134966" y="84061"/>
                      <a:pt x="134636" y="43360"/>
                      <a:pt x="109342" y="18468"/>
                    </a:cubicBezTo>
                    <a:cubicBezTo>
                      <a:pt x="84042" y="-6425"/>
                      <a:pt x="43354" y="-6125"/>
                      <a:pt x="18458" y="19196"/>
                    </a:cubicBezTo>
                    <a:cubicBezTo>
                      <a:pt x="-6435" y="44474"/>
                      <a:pt x="-6109" y="85175"/>
                      <a:pt x="19190" y="11006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3CD48F9-6FB2-4FEE-B14A-C0EAB2BE425D}"/>
                  </a:ext>
                </a:extLst>
              </p:cNvPr>
              <p:cNvSpPr/>
              <p:nvPr/>
            </p:nvSpPr>
            <p:spPr>
              <a:xfrm>
                <a:off x="9774553" y="5575886"/>
                <a:ext cx="42839" cy="42855"/>
              </a:xfrm>
              <a:custGeom>
                <a:avLst/>
                <a:gdLst>
                  <a:gd name="connsiteX0" fmla="*/ 6411 w 42839"/>
                  <a:gd name="connsiteY0" fmla="*/ 36701 h 42855"/>
                  <a:gd name="connsiteX1" fmla="*/ 36701 w 42839"/>
                  <a:gd name="connsiteY1" fmla="*/ 36445 h 42855"/>
                  <a:gd name="connsiteX2" fmla="*/ 36445 w 42839"/>
                  <a:gd name="connsiteY2" fmla="*/ 6154 h 42855"/>
                  <a:gd name="connsiteX3" fmla="*/ 6154 w 42839"/>
                  <a:gd name="connsiteY3" fmla="*/ 6411 h 42855"/>
                  <a:gd name="connsiteX4" fmla="*/ 6411 w 42839"/>
                  <a:gd name="connsiteY4" fmla="*/ 36701 h 4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39" h="42855">
                    <a:moveTo>
                      <a:pt x="6411" y="36701"/>
                    </a:moveTo>
                    <a:cubicBezTo>
                      <a:pt x="14808" y="45013"/>
                      <a:pt x="28390" y="44884"/>
                      <a:pt x="36701" y="36445"/>
                    </a:cubicBezTo>
                    <a:cubicBezTo>
                      <a:pt x="44971" y="28004"/>
                      <a:pt x="44884" y="14466"/>
                      <a:pt x="36445" y="6154"/>
                    </a:cubicBezTo>
                    <a:cubicBezTo>
                      <a:pt x="28004" y="-2157"/>
                      <a:pt x="14466" y="-2029"/>
                      <a:pt x="6154" y="6411"/>
                    </a:cubicBezTo>
                    <a:cubicBezTo>
                      <a:pt x="-2157" y="14852"/>
                      <a:pt x="-2029" y="28390"/>
                      <a:pt x="6411" y="3670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7EC31EB-4703-4886-B892-2496F4B718B5}"/>
                  </a:ext>
                </a:extLst>
              </p:cNvPr>
              <p:cNvSpPr/>
              <p:nvPr/>
            </p:nvSpPr>
            <p:spPr>
              <a:xfrm>
                <a:off x="10669596" y="5374076"/>
                <a:ext cx="128545" cy="128518"/>
              </a:xfrm>
              <a:custGeom>
                <a:avLst/>
                <a:gdLst>
                  <a:gd name="connsiteX0" fmla="*/ 19180 w 128545"/>
                  <a:gd name="connsiteY0" fmla="*/ 110067 h 128518"/>
                  <a:gd name="connsiteX1" fmla="*/ 110094 w 128545"/>
                  <a:gd name="connsiteY1" fmla="*/ 109339 h 128518"/>
                  <a:gd name="connsiteX2" fmla="*/ 109366 w 128545"/>
                  <a:gd name="connsiteY2" fmla="*/ 18467 h 128518"/>
                  <a:gd name="connsiteX3" fmla="*/ 18452 w 128545"/>
                  <a:gd name="connsiteY3" fmla="*/ 19196 h 128518"/>
                  <a:gd name="connsiteX4" fmla="*/ 19180 w 128545"/>
                  <a:gd name="connsiteY4" fmla="*/ 110067 h 12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45" h="128518">
                    <a:moveTo>
                      <a:pt x="19180" y="110067"/>
                    </a:moveTo>
                    <a:cubicBezTo>
                      <a:pt x="44500" y="134959"/>
                      <a:pt x="85202" y="134616"/>
                      <a:pt x="110094" y="109339"/>
                    </a:cubicBezTo>
                    <a:cubicBezTo>
                      <a:pt x="134986" y="84018"/>
                      <a:pt x="134643" y="43360"/>
                      <a:pt x="109366" y="18467"/>
                    </a:cubicBezTo>
                    <a:cubicBezTo>
                      <a:pt x="84045" y="-6424"/>
                      <a:pt x="43344" y="-6125"/>
                      <a:pt x="18452" y="19196"/>
                    </a:cubicBezTo>
                    <a:cubicBezTo>
                      <a:pt x="-6440" y="44473"/>
                      <a:pt x="-6098" y="85175"/>
                      <a:pt x="19180" y="11006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8C242B2-B26F-4502-8935-F006C476A869}"/>
                  </a:ext>
                </a:extLst>
              </p:cNvPr>
              <p:cNvSpPr/>
              <p:nvPr/>
            </p:nvSpPr>
            <p:spPr>
              <a:xfrm>
                <a:off x="9242420" y="5683190"/>
                <a:ext cx="109576" cy="108914"/>
              </a:xfrm>
              <a:custGeom>
                <a:avLst/>
                <a:gdLst>
                  <a:gd name="connsiteX0" fmla="*/ 24764 w 109576"/>
                  <a:gd name="connsiteY0" fmla="*/ 85005 h 108914"/>
                  <a:gd name="connsiteX1" fmla="*/ 100597 w 109576"/>
                  <a:gd name="connsiteY1" fmla="*/ 99529 h 108914"/>
                  <a:gd name="connsiteX2" fmla="*/ 84831 w 109576"/>
                  <a:gd name="connsiteY2" fmla="*/ 23910 h 108914"/>
                  <a:gd name="connsiteX3" fmla="*/ 8998 w 109576"/>
                  <a:gd name="connsiteY3" fmla="*/ 9386 h 108914"/>
                  <a:gd name="connsiteX4" fmla="*/ 24764 w 109576"/>
                  <a:gd name="connsiteY4" fmla="*/ 85005 h 10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76" h="108914">
                    <a:moveTo>
                      <a:pt x="24764" y="85005"/>
                    </a:moveTo>
                    <a:cubicBezTo>
                      <a:pt x="50042" y="109897"/>
                      <a:pt x="84017" y="116409"/>
                      <a:pt x="100597" y="99529"/>
                    </a:cubicBezTo>
                    <a:cubicBezTo>
                      <a:pt x="117178" y="82691"/>
                      <a:pt x="110152" y="48802"/>
                      <a:pt x="84831" y="23910"/>
                    </a:cubicBezTo>
                    <a:cubicBezTo>
                      <a:pt x="59554" y="-982"/>
                      <a:pt x="25579" y="-7494"/>
                      <a:pt x="8998" y="9386"/>
                    </a:cubicBezTo>
                    <a:cubicBezTo>
                      <a:pt x="-7625" y="26266"/>
                      <a:pt x="-556" y="60112"/>
                      <a:pt x="24764" y="85005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482E6E5-93B4-4F0A-A957-78DB3AD7900A}"/>
                  </a:ext>
                </a:extLst>
              </p:cNvPr>
              <p:cNvSpPr/>
              <p:nvPr/>
            </p:nvSpPr>
            <p:spPr>
              <a:xfrm>
                <a:off x="4188044" y="6720134"/>
                <a:ext cx="85687" cy="85678"/>
              </a:xfrm>
              <a:custGeom>
                <a:avLst/>
                <a:gdLst>
                  <a:gd name="connsiteX0" fmla="*/ 12795 w 85687"/>
                  <a:gd name="connsiteY0" fmla="*/ 73350 h 85678"/>
                  <a:gd name="connsiteX1" fmla="*/ 73380 w 85687"/>
                  <a:gd name="connsiteY1" fmla="*/ 72878 h 85678"/>
                  <a:gd name="connsiteX2" fmla="*/ 72896 w 85687"/>
                  <a:gd name="connsiteY2" fmla="*/ 12297 h 85678"/>
                  <a:gd name="connsiteX3" fmla="*/ 12307 w 85687"/>
                  <a:gd name="connsiteY3" fmla="*/ 12769 h 85678"/>
                  <a:gd name="connsiteX4" fmla="*/ 12795 w 85687"/>
                  <a:gd name="connsiteY4" fmla="*/ 73350 h 8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687" h="85678">
                    <a:moveTo>
                      <a:pt x="12795" y="73350"/>
                    </a:moveTo>
                    <a:cubicBezTo>
                      <a:pt x="29658" y="89973"/>
                      <a:pt x="56787" y="89758"/>
                      <a:pt x="73380" y="72878"/>
                    </a:cubicBezTo>
                    <a:cubicBezTo>
                      <a:pt x="89978" y="55998"/>
                      <a:pt x="89759" y="28878"/>
                      <a:pt x="72896" y="12297"/>
                    </a:cubicBezTo>
                    <a:cubicBezTo>
                      <a:pt x="56028" y="-4283"/>
                      <a:pt x="28904" y="-4069"/>
                      <a:pt x="12307" y="12769"/>
                    </a:cubicBezTo>
                    <a:cubicBezTo>
                      <a:pt x="-4291" y="29649"/>
                      <a:pt x="-4073" y="56769"/>
                      <a:pt x="12795" y="7335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CC10916-DA8D-4B8F-B71B-D356A771C35F}"/>
                  </a:ext>
                </a:extLst>
              </p:cNvPr>
              <p:cNvSpPr/>
              <p:nvPr/>
            </p:nvSpPr>
            <p:spPr>
              <a:xfrm>
                <a:off x="6563828" y="8389884"/>
                <a:ext cx="151825" cy="151136"/>
              </a:xfrm>
              <a:custGeom>
                <a:avLst/>
                <a:gdLst>
                  <a:gd name="connsiteX0" fmla="*/ 30820 w 151825"/>
                  <a:gd name="connsiteY0" fmla="*/ 121368 h 151136"/>
                  <a:gd name="connsiteX1" fmla="*/ 136986 w 151825"/>
                  <a:gd name="connsiteY1" fmla="*/ 135678 h 151136"/>
                  <a:gd name="connsiteX2" fmla="*/ 121006 w 151825"/>
                  <a:gd name="connsiteY2" fmla="*/ 29768 h 151136"/>
                  <a:gd name="connsiteX3" fmla="*/ 14839 w 151825"/>
                  <a:gd name="connsiteY3" fmla="*/ 15459 h 151136"/>
                  <a:gd name="connsiteX4" fmla="*/ 30820 w 151825"/>
                  <a:gd name="connsiteY4" fmla="*/ 121368 h 15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825" h="151136">
                    <a:moveTo>
                      <a:pt x="30820" y="121368"/>
                    </a:moveTo>
                    <a:cubicBezTo>
                      <a:pt x="64581" y="154572"/>
                      <a:pt x="112094" y="160955"/>
                      <a:pt x="136986" y="135678"/>
                    </a:cubicBezTo>
                    <a:cubicBezTo>
                      <a:pt x="161879" y="110357"/>
                      <a:pt x="154723" y="62973"/>
                      <a:pt x="121006" y="29768"/>
                    </a:cubicBezTo>
                    <a:cubicBezTo>
                      <a:pt x="87245" y="-3435"/>
                      <a:pt x="39732" y="-9819"/>
                      <a:pt x="14839" y="15459"/>
                    </a:cubicBezTo>
                    <a:cubicBezTo>
                      <a:pt x="-10053" y="40779"/>
                      <a:pt x="-2898" y="88207"/>
                      <a:pt x="30820" y="121368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B12A662-C0A4-4F14-AFF4-1C9CD3CE37DF}"/>
                  </a:ext>
                </a:extLst>
              </p:cNvPr>
              <p:cNvSpPr/>
              <p:nvPr/>
            </p:nvSpPr>
            <p:spPr>
              <a:xfrm>
                <a:off x="1371855" y="5270338"/>
                <a:ext cx="151142" cy="151822"/>
              </a:xfrm>
              <a:custGeom>
                <a:avLst/>
                <a:gdLst>
                  <a:gd name="connsiteX0" fmla="*/ 15470 w 151142"/>
                  <a:gd name="connsiteY0" fmla="*/ 136986 h 151822"/>
                  <a:gd name="connsiteX1" fmla="*/ 121379 w 151142"/>
                  <a:gd name="connsiteY1" fmla="*/ 120963 h 151822"/>
                  <a:gd name="connsiteX2" fmla="*/ 135672 w 151142"/>
                  <a:gd name="connsiteY2" fmla="*/ 14839 h 151822"/>
                  <a:gd name="connsiteX3" fmla="*/ 29767 w 151142"/>
                  <a:gd name="connsiteY3" fmla="*/ 30820 h 151822"/>
                  <a:gd name="connsiteX4" fmla="*/ 15470 w 151142"/>
                  <a:gd name="connsiteY4" fmla="*/ 136986 h 15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142" h="151822">
                    <a:moveTo>
                      <a:pt x="15470" y="136986"/>
                    </a:moveTo>
                    <a:cubicBezTo>
                      <a:pt x="40769" y="161878"/>
                      <a:pt x="88184" y="154724"/>
                      <a:pt x="121379" y="120963"/>
                    </a:cubicBezTo>
                    <a:cubicBezTo>
                      <a:pt x="154570" y="87245"/>
                      <a:pt x="160971" y="39732"/>
                      <a:pt x="135672" y="14839"/>
                    </a:cubicBezTo>
                    <a:cubicBezTo>
                      <a:pt x="110373" y="-10053"/>
                      <a:pt x="62958" y="-2898"/>
                      <a:pt x="29767" y="30820"/>
                    </a:cubicBezTo>
                    <a:cubicBezTo>
                      <a:pt x="-3428" y="64538"/>
                      <a:pt x="-9829" y="112094"/>
                      <a:pt x="15470" y="1369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35FAAEF-3A5C-4F6F-BA8F-B3B2757AD16A}"/>
                  </a:ext>
                </a:extLst>
              </p:cNvPr>
              <p:cNvSpPr/>
              <p:nvPr/>
            </p:nvSpPr>
            <p:spPr>
              <a:xfrm>
                <a:off x="10053790" y="1492415"/>
                <a:ext cx="85678" cy="85686"/>
              </a:xfrm>
              <a:custGeom>
                <a:avLst/>
                <a:gdLst>
                  <a:gd name="connsiteX0" fmla="*/ 12769 w 85678"/>
                  <a:gd name="connsiteY0" fmla="*/ 73383 h 85686"/>
                  <a:gd name="connsiteX1" fmla="*/ 73350 w 85678"/>
                  <a:gd name="connsiteY1" fmla="*/ 72894 h 85686"/>
                  <a:gd name="connsiteX2" fmla="*/ 72878 w 85678"/>
                  <a:gd name="connsiteY2" fmla="*/ 12305 h 85686"/>
                  <a:gd name="connsiteX3" fmla="*/ 12297 w 85678"/>
                  <a:gd name="connsiteY3" fmla="*/ 12793 h 85686"/>
                  <a:gd name="connsiteX4" fmla="*/ 12769 w 85678"/>
                  <a:gd name="connsiteY4" fmla="*/ 73383 h 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678" h="85686">
                    <a:moveTo>
                      <a:pt x="12769" y="73383"/>
                    </a:moveTo>
                    <a:cubicBezTo>
                      <a:pt x="29649" y="89976"/>
                      <a:pt x="56769" y="89758"/>
                      <a:pt x="73350" y="72894"/>
                    </a:cubicBezTo>
                    <a:cubicBezTo>
                      <a:pt x="89973" y="56027"/>
                      <a:pt x="89758" y="28903"/>
                      <a:pt x="72878" y="12305"/>
                    </a:cubicBezTo>
                    <a:cubicBezTo>
                      <a:pt x="55998" y="-4288"/>
                      <a:pt x="28878" y="-4074"/>
                      <a:pt x="12297" y="12793"/>
                    </a:cubicBezTo>
                    <a:cubicBezTo>
                      <a:pt x="-4283" y="29657"/>
                      <a:pt x="-4069" y="56785"/>
                      <a:pt x="12769" y="7338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20E39EB-1A4F-42FE-8955-BF74C5856E8D}"/>
                  </a:ext>
                </a:extLst>
              </p:cNvPr>
              <p:cNvSpPr/>
              <p:nvPr/>
            </p:nvSpPr>
            <p:spPr>
              <a:xfrm>
                <a:off x="798821" y="3024350"/>
                <a:ext cx="109579" cy="108903"/>
              </a:xfrm>
              <a:custGeom>
                <a:avLst/>
                <a:gdLst>
                  <a:gd name="connsiteX0" fmla="*/ 24740 w 109579"/>
                  <a:gd name="connsiteY0" fmla="*/ 84989 h 108903"/>
                  <a:gd name="connsiteX1" fmla="*/ 100594 w 109579"/>
                  <a:gd name="connsiteY1" fmla="*/ 99530 h 108903"/>
                  <a:gd name="connsiteX2" fmla="*/ 84841 w 109579"/>
                  <a:gd name="connsiteY2" fmla="*/ 23915 h 108903"/>
                  <a:gd name="connsiteX3" fmla="*/ 8982 w 109579"/>
                  <a:gd name="connsiteY3" fmla="*/ 9374 h 108903"/>
                  <a:gd name="connsiteX4" fmla="*/ 24740 w 109579"/>
                  <a:gd name="connsiteY4" fmla="*/ 84989 h 1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79" h="108903">
                    <a:moveTo>
                      <a:pt x="24740" y="84989"/>
                    </a:moveTo>
                    <a:cubicBezTo>
                      <a:pt x="50035" y="109885"/>
                      <a:pt x="83997" y="116393"/>
                      <a:pt x="100594" y="99530"/>
                    </a:cubicBezTo>
                    <a:cubicBezTo>
                      <a:pt x="117192" y="82662"/>
                      <a:pt x="110140" y="48811"/>
                      <a:pt x="84841" y="23915"/>
                    </a:cubicBezTo>
                    <a:cubicBezTo>
                      <a:pt x="59541" y="-981"/>
                      <a:pt x="25579" y="-7489"/>
                      <a:pt x="8982" y="9374"/>
                    </a:cubicBezTo>
                    <a:cubicBezTo>
                      <a:pt x="-7612" y="26242"/>
                      <a:pt x="-559" y="60092"/>
                      <a:pt x="24740" y="8498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A96083B-4B51-4CA8-A6B1-F99818003CAA}"/>
                  </a:ext>
                </a:extLst>
              </p:cNvPr>
              <p:cNvSpPr/>
              <p:nvPr/>
            </p:nvSpPr>
            <p:spPr>
              <a:xfrm>
                <a:off x="4469313" y="3990516"/>
                <a:ext cx="319127" cy="326074"/>
              </a:xfrm>
              <a:custGeom>
                <a:avLst/>
                <a:gdLst>
                  <a:gd name="connsiteX0" fmla="*/ 172612 w 319127"/>
                  <a:gd name="connsiteY0" fmla="*/ 237952 h 326074"/>
                  <a:gd name="connsiteX1" fmla="*/ 281778 w 319127"/>
                  <a:gd name="connsiteY1" fmla="*/ 321171 h 326074"/>
                  <a:gd name="connsiteX2" fmla="*/ 313910 w 319127"/>
                  <a:gd name="connsiteY2" fmla="*/ 288503 h 326074"/>
                  <a:gd name="connsiteX3" fmla="*/ 227366 w 319127"/>
                  <a:gd name="connsiteY3" fmla="*/ 185661 h 326074"/>
                  <a:gd name="connsiteX4" fmla="*/ 225653 w 319127"/>
                  <a:gd name="connsiteY4" fmla="*/ 153935 h 326074"/>
                  <a:gd name="connsiteX5" fmla="*/ 314639 w 319127"/>
                  <a:gd name="connsiteY5" fmla="*/ 38121 h 326074"/>
                  <a:gd name="connsiteX6" fmla="*/ 280578 w 319127"/>
                  <a:gd name="connsiteY6" fmla="*/ 4634 h 326074"/>
                  <a:gd name="connsiteX7" fmla="*/ 169313 w 319127"/>
                  <a:gd name="connsiteY7" fmla="*/ 99031 h 326074"/>
                  <a:gd name="connsiteX8" fmla="*/ 137181 w 319127"/>
                  <a:gd name="connsiteY8" fmla="*/ 99306 h 326074"/>
                  <a:gd name="connsiteX9" fmla="*/ 37784 w 319127"/>
                  <a:gd name="connsiteY9" fmla="*/ 17307 h 326074"/>
                  <a:gd name="connsiteX10" fmla="*/ 5394 w 319127"/>
                  <a:gd name="connsiteY10" fmla="*/ 49958 h 326074"/>
                  <a:gd name="connsiteX11" fmla="*/ 87911 w 319127"/>
                  <a:gd name="connsiteY11" fmla="*/ 153019 h 326074"/>
                  <a:gd name="connsiteX12" fmla="*/ 88253 w 319127"/>
                  <a:gd name="connsiteY12" fmla="*/ 183917 h 326074"/>
                  <a:gd name="connsiteX13" fmla="*/ 8393 w 319127"/>
                  <a:gd name="connsiteY13" fmla="*/ 282093 h 326074"/>
                  <a:gd name="connsiteX14" fmla="*/ 42411 w 319127"/>
                  <a:gd name="connsiteY14" fmla="*/ 315858 h 326074"/>
                  <a:gd name="connsiteX15" fmla="*/ 142236 w 319127"/>
                  <a:gd name="connsiteY15" fmla="*/ 237570 h 326074"/>
                  <a:gd name="connsiteX16" fmla="*/ 172612 w 319127"/>
                  <a:gd name="connsiteY16" fmla="*/ 237952 h 32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9127" h="326074">
                    <a:moveTo>
                      <a:pt x="172612" y="237952"/>
                    </a:moveTo>
                    <a:cubicBezTo>
                      <a:pt x="208601" y="269159"/>
                      <a:pt x="238206" y="289582"/>
                      <a:pt x="281778" y="321171"/>
                    </a:cubicBezTo>
                    <a:cubicBezTo>
                      <a:pt x="304056" y="337280"/>
                      <a:pt x="330534" y="310374"/>
                      <a:pt x="313910" y="288503"/>
                    </a:cubicBezTo>
                    <a:cubicBezTo>
                      <a:pt x="282377" y="247189"/>
                      <a:pt x="261427" y="221046"/>
                      <a:pt x="227366" y="185661"/>
                    </a:cubicBezTo>
                    <a:cubicBezTo>
                      <a:pt x="218712" y="176608"/>
                      <a:pt x="217898" y="162915"/>
                      <a:pt x="225653" y="153935"/>
                    </a:cubicBezTo>
                    <a:cubicBezTo>
                      <a:pt x="254872" y="119480"/>
                      <a:pt x="285462" y="79486"/>
                      <a:pt x="314639" y="38121"/>
                    </a:cubicBezTo>
                    <a:cubicBezTo>
                      <a:pt x="329848" y="16498"/>
                      <a:pt x="301828" y="-11090"/>
                      <a:pt x="280578" y="4634"/>
                    </a:cubicBezTo>
                    <a:cubicBezTo>
                      <a:pt x="240648" y="34346"/>
                      <a:pt x="203331" y="66397"/>
                      <a:pt x="169313" y="99031"/>
                    </a:cubicBezTo>
                    <a:cubicBezTo>
                      <a:pt x="160616" y="107321"/>
                      <a:pt x="146649" y="107553"/>
                      <a:pt x="137181" y="99306"/>
                    </a:cubicBezTo>
                    <a:cubicBezTo>
                      <a:pt x="101749" y="67833"/>
                      <a:pt x="67860" y="40310"/>
                      <a:pt x="37784" y="17307"/>
                    </a:cubicBezTo>
                    <a:cubicBezTo>
                      <a:pt x="15634" y="225"/>
                      <a:pt x="-11786" y="27521"/>
                      <a:pt x="5394" y="49958"/>
                    </a:cubicBezTo>
                    <a:cubicBezTo>
                      <a:pt x="32428" y="84983"/>
                      <a:pt x="61948" y="122479"/>
                      <a:pt x="87911" y="153019"/>
                    </a:cubicBezTo>
                    <a:cubicBezTo>
                      <a:pt x="95623" y="162195"/>
                      <a:pt x="95880" y="175340"/>
                      <a:pt x="88253" y="183917"/>
                    </a:cubicBezTo>
                    <a:cubicBezTo>
                      <a:pt x="57535" y="218757"/>
                      <a:pt x="30586" y="252291"/>
                      <a:pt x="8393" y="282093"/>
                    </a:cubicBezTo>
                    <a:cubicBezTo>
                      <a:pt x="-7802" y="303562"/>
                      <a:pt x="20647" y="332096"/>
                      <a:pt x="42411" y="315858"/>
                    </a:cubicBezTo>
                    <a:cubicBezTo>
                      <a:pt x="76386" y="290264"/>
                      <a:pt x="112717" y="262265"/>
                      <a:pt x="142236" y="237570"/>
                    </a:cubicBezTo>
                    <a:cubicBezTo>
                      <a:pt x="150805" y="229953"/>
                      <a:pt x="163701" y="230252"/>
                      <a:pt x="172612" y="23795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13" name="Graphic 3">
              <a:extLst>
                <a:ext uri="{FF2B5EF4-FFF2-40B4-BE49-F238E27FC236}">
                  <a16:creationId xmlns:a16="http://schemas.microsoft.com/office/drawing/2014/main" id="{66DA3DA8-B644-4D19-BA55-1BE2DC2D9F86}"/>
                </a:ext>
              </a:extLst>
            </p:cNvPr>
            <p:cNvGrpSpPr/>
            <p:nvPr/>
          </p:nvGrpSpPr>
          <p:grpSpPr>
            <a:xfrm flipH="1" flipV="1">
              <a:off x="4429054" y="3739243"/>
              <a:ext cx="3657804" cy="2473429"/>
              <a:chOff x="4083999" y="517010"/>
              <a:chExt cx="3657804" cy="2473429"/>
            </a:xfrm>
            <a:solidFill>
              <a:srgbClr val="E2EFFF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5B4317E-A311-4DB3-9C34-3B357927C9AD}"/>
                  </a:ext>
                </a:extLst>
              </p:cNvPr>
              <p:cNvSpPr/>
              <p:nvPr/>
            </p:nvSpPr>
            <p:spPr>
              <a:xfrm>
                <a:off x="4377795" y="1432948"/>
                <a:ext cx="185897" cy="185880"/>
              </a:xfrm>
              <a:custGeom>
                <a:avLst/>
                <a:gdLst>
                  <a:gd name="connsiteX0" fmla="*/ 39716 w 185897"/>
                  <a:gd name="connsiteY0" fmla="*/ 0 h 185880"/>
                  <a:gd name="connsiteX1" fmla="*/ 185898 w 185897"/>
                  <a:gd name="connsiteY1" fmla="*/ 39699 h 185880"/>
                  <a:gd name="connsiteX2" fmla="*/ 146182 w 185897"/>
                  <a:gd name="connsiteY2" fmla="*/ 185881 h 185880"/>
                  <a:gd name="connsiteX3" fmla="*/ 0 w 185897"/>
                  <a:gd name="connsiteY3" fmla="*/ 146182 h 185880"/>
                  <a:gd name="connsiteX4" fmla="*/ 39716 w 185897"/>
                  <a:gd name="connsiteY4" fmla="*/ 0 h 18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897" h="185880">
                    <a:moveTo>
                      <a:pt x="39716" y="0"/>
                    </a:moveTo>
                    <a:cubicBezTo>
                      <a:pt x="39716" y="0"/>
                      <a:pt x="103467" y="37167"/>
                      <a:pt x="185898" y="39699"/>
                    </a:cubicBezTo>
                    <a:cubicBezTo>
                      <a:pt x="147639" y="84102"/>
                      <a:pt x="146182" y="185881"/>
                      <a:pt x="146182" y="185881"/>
                    </a:cubicBezTo>
                    <a:cubicBezTo>
                      <a:pt x="146182" y="185881"/>
                      <a:pt x="77118" y="139469"/>
                      <a:pt x="0" y="146182"/>
                    </a:cubicBezTo>
                    <a:cubicBezTo>
                      <a:pt x="40873" y="80516"/>
                      <a:pt x="39716" y="0"/>
                      <a:pt x="39716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8561569-4834-4358-A7B2-8693CF0A6292}"/>
                  </a:ext>
                </a:extLst>
              </p:cNvPr>
              <p:cNvSpPr/>
              <p:nvPr/>
            </p:nvSpPr>
            <p:spPr>
              <a:xfrm>
                <a:off x="7290941" y="2381071"/>
                <a:ext cx="185855" cy="185880"/>
              </a:xfrm>
              <a:custGeom>
                <a:avLst/>
                <a:gdLst>
                  <a:gd name="connsiteX0" fmla="*/ 39674 w 185855"/>
                  <a:gd name="connsiteY0" fmla="*/ 0 h 185880"/>
                  <a:gd name="connsiteX1" fmla="*/ 185856 w 185855"/>
                  <a:gd name="connsiteY1" fmla="*/ 39699 h 185880"/>
                  <a:gd name="connsiteX2" fmla="*/ 146182 w 185855"/>
                  <a:gd name="connsiteY2" fmla="*/ 185881 h 185880"/>
                  <a:gd name="connsiteX3" fmla="*/ 0 w 185855"/>
                  <a:gd name="connsiteY3" fmla="*/ 146178 h 185880"/>
                  <a:gd name="connsiteX4" fmla="*/ 39674 w 185855"/>
                  <a:gd name="connsiteY4" fmla="*/ 0 h 18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855" h="185880">
                    <a:moveTo>
                      <a:pt x="39674" y="0"/>
                    </a:moveTo>
                    <a:cubicBezTo>
                      <a:pt x="39674" y="0"/>
                      <a:pt x="103467" y="37167"/>
                      <a:pt x="185856" y="39699"/>
                    </a:cubicBezTo>
                    <a:cubicBezTo>
                      <a:pt x="147596" y="84097"/>
                      <a:pt x="146182" y="185881"/>
                      <a:pt x="146182" y="185881"/>
                    </a:cubicBezTo>
                    <a:cubicBezTo>
                      <a:pt x="146182" y="185881"/>
                      <a:pt x="77118" y="139464"/>
                      <a:pt x="0" y="146178"/>
                    </a:cubicBezTo>
                    <a:cubicBezTo>
                      <a:pt x="40744" y="80362"/>
                      <a:pt x="39674" y="0"/>
                      <a:pt x="3967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E7D143-5B5E-428A-9C47-1D18B616A3A8}"/>
                  </a:ext>
                </a:extLst>
              </p:cNvPr>
              <p:cNvSpPr/>
              <p:nvPr/>
            </p:nvSpPr>
            <p:spPr>
              <a:xfrm>
                <a:off x="6272173" y="1874087"/>
                <a:ext cx="128557" cy="128552"/>
              </a:xfrm>
              <a:custGeom>
                <a:avLst/>
                <a:gdLst>
                  <a:gd name="connsiteX0" fmla="*/ 120040 w 128557"/>
                  <a:gd name="connsiteY0" fmla="*/ 32334 h 128552"/>
                  <a:gd name="connsiteX1" fmla="*/ 32338 w 128557"/>
                  <a:gd name="connsiteY1" fmla="*/ 8513 h 128552"/>
                  <a:gd name="connsiteX2" fmla="*/ 8517 w 128557"/>
                  <a:gd name="connsiteY2" fmla="*/ 96222 h 128552"/>
                  <a:gd name="connsiteX3" fmla="*/ 96219 w 128557"/>
                  <a:gd name="connsiteY3" fmla="*/ 120039 h 128552"/>
                  <a:gd name="connsiteX4" fmla="*/ 120040 w 128557"/>
                  <a:gd name="connsiteY4" fmla="*/ 32334 h 128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57" h="128552">
                    <a:moveTo>
                      <a:pt x="120040" y="32334"/>
                    </a:moveTo>
                    <a:cubicBezTo>
                      <a:pt x="102388" y="1534"/>
                      <a:pt x="63143" y="-9130"/>
                      <a:pt x="32338" y="8513"/>
                    </a:cubicBezTo>
                    <a:cubicBezTo>
                      <a:pt x="1534" y="26156"/>
                      <a:pt x="-9134" y="65422"/>
                      <a:pt x="8517" y="96222"/>
                    </a:cubicBezTo>
                    <a:cubicBezTo>
                      <a:pt x="26127" y="127018"/>
                      <a:pt x="65414" y="137682"/>
                      <a:pt x="96219" y="120039"/>
                    </a:cubicBezTo>
                    <a:cubicBezTo>
                      <a:pt x="127023" y="102400"/>
                      <a:pt x="137691" y="63130"/>
                      <a:pt x="120040" y="3233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D43D69E-906C-4B83-9B0D-401796AFB396}"/>
                  </a:ext>
                </a:extLst>
              </p:cNvPr>
              <p:cNvSpPr/>
              <p:nvPr/>
            </p:nvSpPr>
            <p:spPr>
              <a:xfrm>
                <a:off x="7579920" y="517010"/>
                <a:ext cx="161883" cy="140345"/>
              </a:xfrm>
              <a:custGeom>
                <a:avLst/>
                <a:gdLst>
                  <a:gd name="connsiteX0" fmla="*/ 155309 w 161883"/>
                  <a:gd name="connsiteY0" fmla="*/ 27578 h 140345"/>
                  <a:gd name="connsiteX1" fmla="*/ 49014 w 161883"/>
                  <a:gd name="connsiteY1" fmla="*/ 14408 h 140345"/>
                  <a:gd name="connsiteX2" fmla="*/ 6599 w 161883"/>
                  <a:gd name="connsiteY2" fmla="*/ 112764 h 140345"/>
                  <a:gd name="connsiteX3" fmla="*/ 112894 w 161883"/>
                  <a:gd name="connsiteY3" fmla="*/ 125938 h 140345"/>
                  <a:gd name="connsiteX4" fmla="*/ 155309 w 161883"/>
                  <a:gd name="connsiteY4" fmla="*/ 27578 h 14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883" h="140345">
                    <a:moveTo>
                      <a:pt x="155309" y="27578"/>
                    </a:moveTo>
                    <a:cubicBezTo>
                      <a:pt x="137657" y="-3218"/>
                      <a:pt x="90058" y="-9113"/>
                      <a:pt x="49014" y="14408"/>
                    </a:cubicBezTo>
                    <a:cubicBezTo>
                      <a:pt x="7927" y="37934"/>
                      <a:pt x="-11053" y="81968"/>
                      <a:pt x="6599" y="112764"/>
                    </a:cubicBezTo>
                    <a:cubicBezTo>
                      <a:pt x="24207" y="143560"/>
                      <a:pt x="71807" y="149460"/>
                      <a:pt x="112894" y="125938"/>
                    </a:cubicBezTo>
                    <a:cubicBezTo>
                      <a:pt x="153938" y="102413"/>
                      <a:pt x="172917" y="58379"/>
                      <a:pt x="155309" y="27578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BA96E9-FFA7-4D13-878E-13F2915D5A67}"/>
                  </a:ext>
                </a:extLst>
              </p:cNvPr>
              <p:cNvSpPr/>
              <p:nvPr/>
            </p:nvSpPr>
            <p:spPr>
              <a:xfrm>
                <a:off x="7571823" y="2871024"/>
                <a:ext cx="98044" cy="119415"/>
              </a:xfrm>
              <a:custGeom>
                <a:avLst/>
                <a:gdLst>
                  <a:gd name="connsiteX0" fmla="*/ 86202 w 98044"/>
                  <a:gd name="connsiteY0" fmla="*/ 38411 h 119415"/>
                  <a:gd name="connsiteX1" fmla="*/ 17052 w 98044"/>
                  <a:gd name="connsiteY1" fmla="*/ 3944 h 119415"/>
                  <a:gd name="connsiteX2" fmla="*/ 11825 w 98044"/>
                  <a:gd name="connsiteY2" fmla="*/ 81002 h 119415"/>
                  <a:gd name="connsiteX3" fmla="*/ 80974 w 98044"/>
                  <a:gd name="connsiteY3" fmla="*/ 115470 h 119415"/>
                  <a:gd name="connsiteX4" fmla="*/ 86202 w 98044"/>
                  <a:gd name="connsiteY4" fmla="*/ 38411 h 11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044" h="119415">
                    <a:moveTo>
                      <a:pt x="86202" y="38411"/>
                    </a:moveTo>
                    <a:cubicBezTo>
                      <a:pt x="68550" y="7615"/>
                      <a:pt x="37617" y="-7817"/>
                      <a:pt x="17052" y="3944"/>
                    </a:cubicBezTo>
                    <a:cubicBezTo>
                      <a:pt x="-3470" y="15704"/>
                      <a:pt x="-5784" y="50206"/>
                      <a:pt x="11825" y="81002"/>
                    </a:cubicBezTo>
                    <a:cubicBezTo>
                      <a:pt x="29477" y="111802"/>
                      <a:pt x="60410" y="127234"/>
                      <a:pt x="80974" y="115470"/>
                    </a:cubicBezTo>
                    <a:cubicBezTo>
                      <a:pt x="101497" y="103709"/>
                      <a:pt x="103853" y="69207"/>
                      <a:pt x="86202" y="3841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6C4B67-929B-444B-BEBF-737793AA9AF6}"/>
                  </a:ext>
                </a:extLst>
              </p:cNvPr>
              <p:cNvSpPr/>
              <p:nvPr/>
            </p:nvSpPr>
            <p:spPr>
              <a:xfrm>
                <a:off x="4083999" y="682554"/>
                <a:ext cx="378419" cy="377791"/>
              </a:xfrm>
              <a:custGeom>
                <a:avLst/>
                <a:gdLst>
                  <a:gd name="connsiteX0" fmla="*/ 199258 w 378419"/>
                  <a:gd name="connsiteY0" fmla="*/ 119001 h 377791"/>
                  <a:gd name="connsiteX1" fmla="*/ 116574 w 378419"/>
                  <a:gd name="connsiteY1" fmla="*/ 9420 h 377791"/>
                  <a:gd name="connsiteX2" fmla="*/ 76820 w 378419"/>
                  <a:gd name="connsiteY2" fmla="*/ 32191 h 377791"/>
                  <a:gd name="connsiteX3" fmla="*/ 132430 w 378419"/>
                  <a:gd name="connsiteY3" fmla="*/ 154578 h 377791"/>
                  <a:gd name="connsiteX4" fmla="*/ 125524 w 378419"/>
                  <a:gd name="connsiteY4" fmla="*/ 185592 h 377791"/>
                  <a:gd name="connsiteX5" fmla="*/ 8587 w 378419"/>
                  <a:gd name="connsiteY5" fmla="*/ 273096 h 377791"/>
                  <a:gd name="connsiteX6" fmla="*/ 32318 w 378419"/>
                  <a:gd name="connsiteY6" fmla="*/ 314521 h 377791"/>
                  <a:gd name="connsiteX7" fmla="*/ 164949 w 378419"/>
                  <a:gd name="connsiteY7" fmla="*/ 253658 h 377791"/>
                  <a:gd name="connsiteX8" fmla="*/ 195946 w 378419"/>
                  <a:gd name="connsiteY8" fmla="*/ 262055 h 377791"/>
                  <a:gd name="connsiteX9" fmla="*/ 269504 w 378419"/>
                  <a:gd name="connsiteY9" fmla="*/ 367831 h 377791"/>
                  <a:gd name="connsiteX10" fmla="*/ 309520 w 378419"/>
                  <a:gd name="connsiteY10" fmla="*/ 345137 h 377791"/>
                  <a:gd name="connsiteX11" fmla="*/ 257894 w 378419"/>
                  <a:gd name="connsiteY11" fmla="*/ 223633 h 377791"/>
                  <a:gd name="connsiteX12" fmla="*/ 265905 w 378419"/>
                  <a:gd name="connsiteY12" fmla="*/ 193792 h 377791"/>
                  <a:gd name="connsiteX13" fmla="*/ 369287 w 378419"/>
                  <a:gd name="connsiteY13" fmla="*/ 120809 h 377791"/>
                  <a:gd name="connsiteX14" fmla="*/ 345637 w 378419"/>
                  <a:gd name="connsiteY14" fmla="*/ 79117 h 377791"/>
                  <a:gd name="connsiteX15" fmla="*/ 228417 w 378419"/>
                  <a:gd name="connsiteY15" fmla="*/ 127561 h 377791"/>
                  <a:gd name="connsiteX16" fmla="*/ 199258 w 378419"/>
                  <a:gd name="connsiteY16" fmla="*/ 119001 h 37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8419" h="377791">
                    <a:moveTo>
                      <a:pt x="199258" y="119001"/>
                    </a:moveTo>
                    <a:cubicBezTo>
                      <a:pt x="173016" y="79233"/>
                      <a:pt x="150035" y="51586"/>
                      <a:pt x="116574" y="9420"/>
                    </a:cubicBezTo>
                    <a:cubicBezTo>
                      <a:pt x="99471" y="-12131"/>
                      <a:pt x="66721" y="6630"/>
                      <a:pt x="76820" y="32191"/>
                    </a:cubicBezTo>
                    <a:cubicBezTo>
                      <a:pt x="96043" y="80484"/>
                      <a:pt x="109158" y="111306"/>
                      <a:pt x="132430" y="154578"/>
                    </a:cubicBezTo>
                    <a:cubicBezTo>
                      <a:pt x="138326" y="165627"/>
                      <a:pt x="135400" y="179033"/>
                      <a:pt x="125524" y="185592"/>
                    </a:cubicBezTo>
                    <a:cubicBezTo>
                      <a:pt x="88075" y="210878"/>
                      <a:pt x="47844" y="241139"/>
                      <a:pt x="8587" y="273096"/>
                    </a:cubicBezTo>
                    <a:cubicBezTo>
                      <a:pt x="-11918" y="289805"/>
                      <a:pt x="7627" y="323930"/>
                      <a:pt x="32318" y="314521"/>
                    </a:cubicBezTo>
                    <a:cubicBezTo>
                      <a:pt x="78803" y="296690"/>
                      <a:pt x="123369" y="275893"/>
                      <a:pt x="164949" y="253658"/>
                    </a:cubicBezTo>
                    <a:cubicBezTo>
                      <a:pt x="175570" y="248020"/>
                      <a:pt x="189070" y="251563"/>
                      <a:pt x="195946" y="262055"/>
                    </a:cubicBezTo>
                    <a:cubicBezTo>
                      <a:pt x="221605" y="301929"/>
                      <a:pt x="246797" y="337567"/>
                      <a:pt x="269504" y="367831"/>
                    </a:cubicBezTo>
                    <a:cubicBezTo>
                      <a:pt x="286256" y="390260"/>
                      <a:pt x="320017" y="371375"/>
                      <a:pt x="309520" y="345137"/>
                    </a:cubicBezTo>
                    <a:cubicBezTo>
                      <a:pt x="292982" y="304119"/>
                      <a:pt x="274645" y="260046"/>
                      <a:pt x="257894" y="223633"/>
                    </a:cubicBezTo>
                    <a:cubicBezTo>
                      <a:pt x="252966" y="212716"/>
                      <a:pt x="256265" y="199996"/>
                      <a:pt x="265905" y="193792"/>
                    </a:cubicBezTo>
                    <a:cubicBezTo>
                      <a:pt x="304893" y="168532"/>
                      <a:pt x="339896" y="143516"/>
                      <a:pt x="369287" y="120809"/>
                    </a:cubicBezTo>
                    <a:cubicBezTo>
                      <a:pt x="390708" y="104498"/>
                      <a:pt x="371000" y="69336"/>
                      <a:pt x="345637" y="79117"/>
                    </a:cubicBezTo>
                    <a:cubicBezTo>
                      <a:pt x="306050" y="94593"/>
                      <a:pt x="263506" y="111747"/>
                      <a:pt x="228417" y="127561"/>
                    </a:cubicBezTo>
                    <a:cubicBezTo>
                      <a:pt x="218092" y="132573"/>
                      <a:pt x="205753" y="128812"/>
                      <a:pt x="199258" y="11900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42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FBD5BF-F464-4465-A2FB-E2B4BAF764B9}"/>
                </a:ext>
              </a:extLst>
            </p:cNvPr>
            <p:cNvSpPr/>
            <p:nvPr/>
          </p:nvSpPr>
          <p:spPr>
            <a:xfrm flipH="1" flipV="1">
              <a:off x="529370" y="4584113"/>
              <a:ext cx="1518589" cy="1518563"/>
            </a:xfrm>
            <a:custGeom>
              <a:avLst/>
              <a:gdLst>
                <a:gd name="connsiteX0" fmla="*/ 759316 w 1518589"/>
                <a:gd name="connsiteY0" fmla="*/ 1518563 h 1518563"/>
                <a:gd name="connsiteX1" fmla="*/ 1518589 w 1518589"/>
                <a:gd name="connsiteY1" fmla="*/ 759282 h 1518563"/>
                <a:gd name="connsiteX2" fmla="*/ 759316 w 1518589"/>
                <a:gd name="connsiteY2" fmla="*/ 0 h 1518563"/>
                <a:gd name="connsiteX3" fmla="*/ 0 w 1518589"/>
                <a:gd name="connsiteY3" fmla="*/ 759282 h 1518563"/>
                <a:gd name="connsiteX4" fmla="*/ 759316 w 1518589"/>
                <a:gd name="connsiteY4" fmla="*/ 1518563 h 151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89" h="1518563">
                  <a:moveTo>
                    <a:pt x="759316" y="1518563"/>
                  </a:moveTo>
                  <a:cubicBezTo>
                    <a:pt x="1178626" y="1518563"/>
                    <a:pt x="1518589" y="1178621"/>
                    <a:pt x="1518589" y="759282"/>
                  </a:cubicBezTo>
                  <a:cubicBezTo>
                    <a:pt x="1518589" y="339942"/>
                    <a:pt x="1178626" y="0"/>
                    <a:pt x="759316" y="0"/>
                  </a:cubicBezTo>
                  <a:cubicBezTo>
                    <a:pt x="339963" y="0"/>
                    <a:pt x="0" y="339942"/>
                    <a:pt x="0" y="759282"/>
                  </a:cubicBezTo>
                  <a:cubicBezTo>
                    <a:pt x="0" y="1178621"/>
                    <a:pt x="339963" y="1518563"/>
                    <a:pt x="759316" y="15185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4000">
                  <a:schemeClr val="accent3">
                    <a:lumMod val="60000"/>
                    <a:lumOff val="40000"/>
                  </a:schemeClr>
                </a:gs>
                <a:gs pos="66000">
                  <a:srgbClr val="4424B5"/>
                </a:gs>
              </a:gsLst>
              <a:path path="circle">
                <a:fillToRect l="50000" t="50000" r="50000" b="50000"/>
              </a:path>
              <a:tileRect/>
            </a:gra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FED48D-3D88-4968-AE4F-356C6862DD2B}"/>
                </a:ext>
              </a:extLst>
            </p:cNvPr>
            <p:cNvSpPr/>
            <p:nvPr/>
          </p:nvSpPr>
          <p:spPr>
            <a:xfrm flipH="1" flipV="1">
              <a:off x="687292" y="4315022"/>
              <a:ext cx="1709542" cy="945470"/>
            </a:xfrm>
            <a:custGeom>
              <a:avLst/>
              <a:gdLst>
                <a:gd name="connsiteX0" fmla="*/ 1709543 w 1709542"/>
                <a:gd name="connsiteY0" fmla="*/ 715941 h 945470"/>
                <a:gd name="connsiteX1" fmla="*/ 429336 w 1709542"/>
                <a:gd name="connsiteY1" fmla="*/ 743027 h 945470"/>
                <a:gd name="connsiteX2" fmla="*/ 0 w 1709542"/>
                <a:gd name="connsiteY2" fmla="*/ 0 h 9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542" h="945470">
                  <a:moveTo>
                    <a:pt x="1709543" y="715941"/>
                  </a:moveTo>
                  <a:cubicBezTo>
                    <a:pt x="1346829" y="1004702"/>
                    <a:pt x="822639" y="1029080"/>
                    <a:pt x="429336" y="743027"/>
                  </a:cubicBezTo>
                  <a:cubicBezTo>
                    <a:pt x="177672" y="559914"/>
                    <a:pt x="30590" y="286593"/>
                    <a:pt x="0" y="0"/>
                  </a:cubicBezTo>
                </a:path>
              </a:pathLst>
            </a:custGeom>
            <a:noFill/>
            <a:ln w="85625" cap="rnd">
              <a:solidFill>
                <a:schemeClr val="accent3">
                  <a:lumMod val="60000"/>
                  <a:lumOff val="40000"/>
                </a:schemeClr>
              </a:solidFill>
              <a:custDash>
                <a:ds d="75000" sp="75000"/>
              </a:custDash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46FA42-822D-4214-818A-59772BF1829E}"/>
                </a:ext>
              </a:extLst>
            </p:cNvPr>
            <p:cNvSpPr/>
            <p:nvPr/>
          </p:nvSpPr>
          <p:spPr>
            <a:xfrm flipH="1" flipV="1">
              <a:off x="2402276" y="5396483"/>
              <a:ext cx="256" cy="13542"/>
            </a:xfrm>
            <a:custGeom>
              <a:avLst/>
              <a:gdLst>
                <a:gd name="connsiteX0" fmla="*/ 0 w 256"/>
                <a:gd name="connsiteY0" fmla="*/ 13543 h 13542"/>
                <a:gd name="connsiteX1" fmla="*/ 257 w 256"/>
                <a:gd name="connsiteY1" fmla="*/ 0 h 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" h="13542">
                  <a:moveTo>
                    <a:pt x="0" y="13543"/>
                  </a:moveTo>
                  <a:cubicBezTo>
                    <a:pt x="0" y="8937"/>
                    <a:pt x="257" y="4601"/>
                    <a:pt x="257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5625" cap="rnd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BE1A53A-7B2D-4E81-861F-9047A381F967}"/>
                </a:ext>
              </a:extLst>
            </p:cNvPr>
            <p:cNvSpPr/>
            <p:nvPr/>
          </p:nvSpPr>
          <p:spPr>
            <a:xfrm flipH="1" flipV="1">
              <a:off x="340302" y="5700419"/>
              <a:ext cx="1655902" cy="729359"/>
            </a:xfrm>
            <a:custGeom>
              <a:avLst/>
              <a:gdLst>
                <a:gd name="connsiteX0" fmla="*/ 0 w 1655902"/>
                <a:gd name="connsiteY0" fmla="*/ 223622 h 729359"/>
                <a:gd name="connsiteX1" fmla="*/ 1272582 w 1655902"/>
                <a:gd name="connsiteY1" fmla="*/ 202222 h 729359"/>
                <a:gd name="connsiteX2" fmla="*/ 1655903 w 1655902"/>
                <a:gd name="connsiteY2" fmla="*/ 729360 h 72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5902" h="729359">
                  <a:moveTo>
                    <a:pt x="0" y="223622"/>
                  </a:moveTo>
                  <a:cubicBezTo>
                    <a:pt x="362457" y="-59449"/>
                    <a:pt x="882277" y="-81661"/>
                    <a:pt x="1272582" y="202222"/>
                  </a:cubicBezTo>
                  <a:cubicBezTo>
                    <a:pt x="1460064" y="338477"/>
                    <a:pt x="1589538" y="524842"/>
                    <a:pt x="1655903" y="729360"/>
                  </a:cubicBezTo>
                </a:path>
              </a:pathLst>
            </a:custGeom>
            <a:noFill/>
            <a:ln w="85625" cap="rnd">
              <a:solidFill>
                <a:schemeClr val="accent3">
                  <a:lumMod val="60000"/>
                  <a:lumOff val="40000"/>
                </a:schemeClr>
              </a:solidFill>
              <a:custDash>
                <a:ds d="78000" sp="78000"/>
              </a:custDash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1F1242-0629-4FDA-85C9-29422A744730}"/>
                </a:ext>
              </a:extLst>
            </p:cNvPr>
            <p:cNvSpPr/>
            <p:nvPr/>
          </p:nvSpPr>
          <p:spPr>
            <a:xfrm flipH="1" flipV="1">
              <a:off x="303199" y="5550347"/>
              <a:ext cx="2442" cy="13272"/>
            </a:xfrm>
            <a:custGeom>
              <a:avLst/>
              <a:gdLst>
                <a:gd name="connsiteX0" fmla="*/ 0 w 2442"/>
                <a:gd name="connsiteY0" fmla="*/ 0 h 13272"/>
                <a:gd name="connsiteX1" fmla="*/ 2442 w 2442"/>
                <a:gd name="connsiteY1" fmla="*/ 13273 h 1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2" h="13272">
                  <a:moveTo>
                    <a:pt x="0" y="0"/>
                  </a:moveTo>
                  <a:cubicBezTo>
                    <a:pt x="815" y="4336"/>
                    <a:pt x="1628" y="8937"/>
                    <a:pt x="2442" y="13273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5625" cap="rnd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E2EE36-CDD4-4C18-A8AB-21F7B3300AD7}"/>
                </a:ext>
              </a:extLst>
            </p:cNvPr>
            <p:cNvSpPr/>
            <p:nvPr/>
          </p:nvSpPr>
          <p:spPr>
            <a:xfrm flipH="1" flipV="1">
              <a:off x="2099157" y="5893030"/>
              <a:ext cx="202564" cy="202577"/>
            </a:xfrm>
            <a:custGeom>
              <a:avLst/>
              <a:gdLst>
                <a:gd name="connsiteX0" fmla="*/ 202564 w 202564"/>
                <a:gd name="connsiteY0" fmla="*/ 101286 h 202577"/>
                <a:gd name="connsiteX1" fmla="*/ 101282 w 202564"/>
                <a:gd name="connsiteY1" fmla="*/ 202577 h 202577"/>
                <a:gd name="connsiteX2" fmla="*/ 0 w 202564"/>
                <a:gd name="connsiteY2" fmla="*/ 101286 h 202577"/>
                <a:gd name="connsiteX3" fmla="*/ 101282 w 202564"/>
                <a:gd name="connsiteY3" fmla="*/ 0 h 202577"/>
                <a:gd name="connsiteX4" fmla="*/ 202564 w 202564"/>
                <a:gd name="connsiteY4" fmla="*/ 101286 h 20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64" h="202577">
                  <a:moveTo>
                    <a:pt x="202564" y="101286"/>
                  </a:moveTo>
                  <a:cubicBezTo>
                    <a:pt x="202564" y="157227"/>
                    <a:pt x="157193" y="202577"/>
                    <a:pt x="101282" y="202577"/>
                  </a:cubicBezTo>
                  <a:cubicBezTo>
                    <a:pt x="45328" y="202577"/>
                    <a:pt x="0" y="157227"/>
                    <a:pt x="0" y="101286"/>
                  </a:cubicBezTo>
                  <a:cubicBezTo>
                    <a:pt x="0" y="45350"/>
                    <a:pt x="45328" y="0"/>
                    <a:pt x="101282" y="0"/>
                  </a:cubicBezTo>
                  <a:cubicBezTo>
                    <a:pt x="157193" y="0"/>
                    <a:pt x="202564" y="45350"/>
                    <a:pt x="202564" y="10128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2813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2B4B67-7134-4D95-A342-AE8DAF178321}"/>
                </a:ext>
              </a:extLst>
            </p:cNvPr>
            <p:cNvSpPr/>
            <p:nvPr/>
          </p:nvSpPr>
          <p:spPr>
            <a:xfrm flipH="1" flipV="1">
              <a:off x="389100" y="4649146"/>
              <a:ext cx="202564" cy="202576"/>
            </a:xfrm>
            <a:custGeom>
              <a:avLst/>
              <a:gdLst>
                <a:gd name="connsiteX0" fmla="*/ 202564 w 202564"/>
                <a:gd name="connsiteY0" fmla="*/ 101291 h 202576"/>
                <a:gd name="connsiteX1" fmla="*/ 101283 w 202564"/>
                <a:gd name="connsiteY1" fmla="*/ 202577 h 202576"/>
                <a:gd name="connsiteX2" fmla="*/ 0 w 202564"/>
                <a:gd name="connsiteY2" fmla="*/ 101291 h 202576"/>
                <a:gd name="connsiteX3" fmla="*/ 101283 w 202564"/>
                <a:gd name="connsiteY3" fmla="*/ 0 h 202576"/>
                <a:gd name="connsiteX4" fmla="*/ 202564 w 202564"/>
                <a:gd name="connsiteY4" fmla="*/ 101291 h 20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64" h="202576">
                  <a:moveTo>
                    <a:pt x="202564" y="101291"/>
                  </a:moveTo>
                  <a:cubicBezTo>
                    <a:pt x="202564" y="157227"/>
                    <a:pt x="157236" y="202577"/>
                    <a:pt x="101283" y="202577"/>
                  </a:cubicBezTo>
                  <a:cubicBezTo>
                    <a:pt x="45371" y="202577"/>
                    <a:pt x="0" y="157227"/>
                    <a:pt x="0" y="101291"/>
                  </a:cubicBezTo>
                  <a:cubicBezTo>
                    <a:pt x="0" y="45350"/>
                    <a:pt x="45371" y="0"/>
                    <a:pt x="101283" y="0"/>
                  </a:cubicBezTo>
                  <a:cubicBezTo>
                    <a:pt x="157236" y="0"/>
                    <a:pt x="202564" y="45350"/>
                    <a:pt x="202564" y="10129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2813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BD919EB-A10C-4A4C-84B2-87A5DC36B7EB}"/>
                </a:ext>
              </a:extLst>
            </p:cNvPr>
            <p:cNvSpPr/>
            <p:nvPr/>
          </p:nvSpPr>
          <p:spPr>
            <a:xfrm flipH="1" flipV="1">
              <a:off x="7359658" y="-1226575"/>
              <a:ext cx="3736469" cy="1169328"/>
            </a:xfrm>
            <a:custGeom>
              <a:avLst/>
              <a:gdLst>
                <a:gd name="connsiteX0" fmla="*/ 3715391 w 3736469"/>
                <a:gd name="connsiteY0" fmla="*/ 1167057 h 1169328"/>
                <a:gd name="connsiteX1" fmla="*/ 3736470 w 3736469"/>
                <a:gd name="connsiteY1" fmla="*/ 1169328 h 1169328"/>
                <a:gd name="connsiteX2" fmla="*/ 3688785 w 3736469"/>
                <a:gd name="connsiteY2" fmla="*/ 1036642 h 1169328"/>
                <a:gd name="connsiteX3" fmla="*/ 3647955 w 3736469"/>
                <a:gd name="connsiteY3" fmla="*/ 1032357 h 1169328"/>
                <a:gd name="connsiteX4" fmla="*/ 40132 w 3736469"/>
                <a:gd name="connsiteY4" fmla="*/ 0 h 1169328"/>
                <a:gd name="connsiteX5" fmla="*/ 0 w 3736469"/>
                <a:gd name="connsiteY5" fmla="*/ 239067 h 1169328"/>
                <a:gd name="connsiteX6" fmla="*/ 3715391 w 3736469"/>
                <a:gd name="connsiteY6" fmla="*/ 1167057 h 116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6469" h="1169328">
                  <a:moveTo>
                    <a:pt x="3715391" y="1167057"/>
                  </a:moveTo>
                  <a:cubicBezTo>
                    <a:pt x="3722417" y="1167829"/>
                    <a:pt x="3729444" y="1168600"/>
                    <a:pt x="3736470" y="1169328"/>
                  </a:cubicBezTo>
                  <a:cubicBezTo>
                    <a:pt x="3720875" y="1125200"/>
                    <a:pt x="3704851" y="1081157"/>
                    <a:pt x="3688785" y="1036642"/>
                  </a:cubicBezTo>
                  <a:cubicBezTo>
                    <a:pt x="3675161" y="1035057"/>
                    <a:pt x="3661580" y="1033900"/>
                    <a:pt x="3647955" y="1032357"/>
                  </a:cubicBezTo>
                  <a:cubicBezTo>
                    <a:pt x="2380699" y="887418"/>
                    <a:pt x="1093487" y="447287"/>
                    <a:pt x="40132" y="0"/>
                  </a:cubicBezTo>
                  <a:lnTo>
                    <a:pt x="0" y="239067"/>
                  </a:lnTo>
                  <a:cubicBezTo>
                    <a:pt x="1061157" y="689609"/>
                    <a:pt x="2440269" y="1021518"/>
                    <a:pt x="3715391" y="116705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8B15A9-19B8-46F1-9D5D-F3FB943E0406}"/>
                </a:ext>
              </a:extLst>
            </p:cNvPr>
            <p:cNvSpPr/>
            <p:nvPr/>
          </p:nvSpPr>
          <p:spPr>
            <a:xfrm flipH="1" flipV="1">
              <a:off x="10978992" y="-320403"/>
              <a:ext cx="363358" cy="363379"/>
            </a:xfrm>
            <a:custGeom>
              <a:avLst/>
              <a:gdLst>
                <a:gd name="connsiteX0" fmla="*/ 1724 w 363358"/>
                <a:gd name="connsiteY0" fmla="*/ 206518 h 363379"/>
                <a:gd name="connsiteX1" fmla="*/ 206486 w 363358"/>
                <a:gd name="connsiteY1" fmla="*/ 361654 h 363379"/>
                <a:gd name="connsiteX2" fmla="*/ 361635 w 363358"/>
                <a:gd name="connsiteY2" fmla="*/ 156861 h 363379"/>
                <a:gd name="connsiteX3" fmla="*/ 156869 w 363358"/>
                <a:gd name="connsiteY3" fmla="*/ 1725 h 363379"/>
                <a:gd name="connsiteX4" fmla="*/ 1724 w 363358"/>
                <a:gd name="connsiteY4" fmla="*/ 206518 h 36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58" h="363379">
                  <a:moveTo>
                    <a:pt x="1724" y="206518"/>
                  </a:moveTo>
                  <a:cubicBezTo>
                    <a:pt x="15425" y="305872"/>
                    <a:pt x="107102" y="375364"/>
                    <a:pt x="206486" y="361654"/>
                  </a:cubicBezTo>
                  <a:cubicBezTo>
                    <a:pt x="305875" y="347944"/>
                    <a:pt x="375332" y="256259"/>
                    <a:pt x="361635" y="156861"/>
                  </a:cubicBezTo>
                  <a:cubicBezTo>
                    <a:pt x="347934" y="57507"/>
                    <a:pt x="256257" y="-11985"/>
                    <a:pt x="156869" y="1725"/>
                  </a:cubicBezTo>
                  <a:cubicBezTo>
                    <a:pt x="57485" y="15435"/>
                    <a:pt x="-11977" y="107120"/>
                    <a:pt x="1724" y="20651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2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3074" name="Picture 2" descr="Model Builder supports classification, value prediction, recommendation, image classification, and object detection scenarios.">
            <a:extLst>
              <a:ext uri="{FF2B5EF4-FFF2-40B4-BE49-F238E27FC236}">
                <a16:creationId xmlns:a16="http://schemas.microsoft.com/office/drawing/2014/main" id="{F542915D-9A7E-4E1F-9BE5-8741179F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9" y="1500185"/>
            <a:ext cx="7887511" cy="434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414673F-76A3-4969-95B7-78BF06551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100" y="2805738"/>
            <a:ext cx="6057900" cy="340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86C60C-0209-4989-9D43-8DA6A47B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ML.NET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43C32-C5CE-490C-9372-11CA936D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</p:spTree>
    <p:extLst>
      <p:ext uri="{BB962C8B-B14F-4D97-AF65-F5344CB8AC3E}">
        <p14:creationId xmlns:p14="http://schemas.microsoft.com/office/powerpoint/2010/main" val="49219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8905DE-4092-4BED-807F-4E4637AB0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pic>
        <p:nvPicPr>
          <p:cNvPr id="2052" name="Picture 4" descr="The illustration shows the scenario image.">
            <a:extLst>
              <a:ext uri="{FF2B5EF4-FFF2-40B4-BE49-F238E27FC236}">
                <a16:creationId xmlns:a16="http://schemas.microsoft.com/office/drawing/2014/main" id="{D9BE9001-7F29-419A-87BD-72BCF43A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224236"/>
            <a:ext cx="74485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A629305-0F1F-421E-B14E-9ED4C0DC1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2"/>
          <a:stretch/>
        </p:blipFill>
        <p:spPr bwMode="auto">
          <a:xfrm>
            <a:off x="6170168" y="249647"/>
            <a:ext cx="3966464" cy="273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C11577D-8CBC-4751-8828-52573FD57BDF}"/>
              </a:ext>
            </a:extLst>
          </p:cNvPr>
          <p:cNvSpPr txBox="1">
            <a:spLocks/>
          </p:cNvSpPr>
          <p:nvPr/>
        </p:nvSpPr>
        <p:spPr>
          <a:xfrm>
            <a:off x="838200" y="557189"/>
            <a:ext cx="3966463" cy="55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ea typeface="+mj-ea"/>
                <a:cs typeface="+mj-cs"/>
              </a:rPr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192944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5288DE10-4DE0-4228-96FE-72657F62B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2465" r="4223" b="3347"/>
          <a:stretch/>
        </p:blipFill>
        <p:spPr bwMode="auto">
          <a:xfrm>
            <a:off x="7202078" y="3657498"/>
            <a:ext cx="4660770" cy="26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EE804-DA70-4996-8F83-72E627D3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Video Analyser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8905DE-4092-4BED-807F-4E4637AB0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3ADE808-2123-4B1C-A567-FB4274549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2" y="1461742"/>
            <a:ext cx="7761402" cy="35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7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2BCEC92D-C8EB-4D36-9661-7CF0BA55E1D0}"/>
              </a:ext>
            </a:extLst>
          </p:cNvPr>
          <p:cNvSpPr txBox="1">
            <a:spLocks/>
          </p:cNvSpPr>
          <p:nvPr/>
        </p:nvSpPr>
        <p:spPr>
          <a:xfrm>
            <a:off x="6054315" y="820440"/>
            <a:ext cx="4195674" cy="8566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AU" sz="5400" dirty="0">
                <a:solidFill>
                  <a:schemeClr val="bg1"/>
                </a:solidFill>
                <a:latin typeface="+mj-lt"/>
              </a:rPr>
              <a:t>About Me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C3F99F-A553-4462-A890-B6C9A3B56E9E}"/>
              </a:ext>
            </a:extLst>
          </p:cNvPr>
          <p:cNvGrpSpPr/>
          <p:nvPr/>
        </p:nvGrpSpPr>
        <p:grpSpPr>
          <a:xfrm>
            <a:off x="4405660" y="1705750"/>
            <a:ext cx="3747739" cy="1618509"/>
            <a:chOff x="4528711" y="1392899"/>
            <a:chExt cx="3747739" cy="16185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1730360-4326-4E2A-A6B2-504F0EABF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966772" y="1392899"/>
              <a:ext cx="2869530" cy="143476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BC0261-7CA1-443D-90C9-6160D5634798}"/>
                </a:ext>
              </a:extLst>
            </p:cNvPr>
            <p:cNvSpPr txBox="1"/>
            <p:nvPr/>
          </p:nvSpPr>
          <p:spPr>
            <a:xfrm>
              <a:off x="4528711" y="2549743"/>
              <a:ext cx="37477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</a:rPr>
                <a:t>Lead Software Engineer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6A6F69-7161-4654-B949-CEFF438C2C78}"/>
              </a:ext>
            </a:extLst>
          </p:cNvPr>
          <p:cNvGrpSpPr/>
          <p:nvPr/>
        </p:nvGrpSpPr>
        <p:grpSpPr>
          <a:xfrm>
            <a:off x="8117907" y="2067284"/>
            <a:ext cx="3747740" cy="1252634"/>
            <a:chOff x="8133222" y="1758773"/>
            <a:chExt cx="3747740" cy="125263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4404536-6A48-4FF1-B115-EC4888E61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5027" y="1758773"/>
              <a:ext cx="1424130" cy="68083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DB8B85-9FDC-4FE7-9774-B29E7F0252D3}"/>
                </a:ext>
              </a:extLst>
            </p:cNvPr>
            <p:cNvSpPr txBox="1"/>
            <p:nvPr/>
          </p:nvSpPr>
          <p:spPr>
            <a:xfrm>
              <a:off x="8133222" y="2549742"/>
              <a:ext cx="3747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</a:rPr>
                <a:t>Developer Technologies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23B74D-6687-4161-B818-35C1004D4F6E}"/>
              </a:ext>
            </a:extLst>
          </p:cNvPr>
          <p:cNvGrpSpPr/>
          <p:nvPr/>
        </p:nvGrpSpPr>
        <p:grpSpPr>
          <a:xfrm>
            <a:off x="6864006" y="3889904"/>
            <a:ext cx="2877842" cy="1892119"/>
            <a:chOff x="7212724" y="3826832"/>
            <a:chExt cx="2877842" cy="189211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0DB7482-43A2-4E1E-8ADE-10343F6ECCB7}"/>
                </a:ext>
              </a:extLst>
            </p:cNvPr>
            <p:cNvGrpSpPr/>
            <p:nvPr/>
          </p:nvGrpSpPr>
          <p:grpSpPr>
            <a:xfrm>
              <a:off x="7212724" y="5339475"/>
              <a:ext cx="2572607" cy="379476"/>
              <a:chOff x="440069" y="5622970"/>
              <a:chExt cx="2572607" cy="37947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BFAD6C-9C4E-4FC4-9D16-A03505AA7672}"/>
                  </a:ext>
                </a:extLst>
              </p:cNvPr>
              <p:cNvSpPr txBox="1"/>
              <p:nvPr/>
            </p:nvSpPr>
            <p:spPr>
              <a:xfrm>
                <a:off x="847398" y="5622970"/>
                <a:ext cx="21652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 err="1">
                    <a:solidFill>
                      <a:schemeClr val="bg1"/>
                    </a:solidFill>
                  </a:rPr>
                  <a:t>meliss_houghton</a:t>
                </a:r>
                <a:endParaRPr lang="en-AU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Freeform 34">
                <a:extLst>
                  <a:ext uri="{FF2B5EF4-FFF2-40B4-BE49-F238E27FC236}">
                    <a16:creationId xmlns:a16="http://schemas.microsoft.com/office/drawing/2014/main" id="{BC80B83E-47B0-48D2-A822-A8FEEEF71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69" y="5642446"/>
                <a:ext cx="360000" cy="360000"/>
              </a:xfrm>
              <a:custGeom>
                <a:avLst/>
                <a:gdLst>
                  <a:gd name="T0" fmla="*/ 488 w 540"/>
                  <a:gd name="T1" fmla="*/ 0 h 540"/>
                  <a:gd name="T2" fmla="*/ 56 w 540"/>
                  <a:gd name="T3" fmla="*/ 0 h 540"/>
                  <a:gd name="T4" fmla="*/ 0 w 540"/>
                  <a:gd name="T5" fmla="*/ 56 h 540"/>
                  <a:gd name="T6" fmla="*/ 0 w 540"/>
                  <a:gd name="T7" fmla="*/ 483 h 540"/>
                  <a:gd name="T8" fmla="*/ 56 w 540"/>
                  <a:gd name="T9" fmla="*/ 539 h 540"/>
                  <a:gd name="T10" fmla="*/ 488 w 540"/>
                  <a:gd name="T11" fmla="*/ 539 h 540"/>
                  <a:gd name="T12" fmla="*/ 539 w 540"/>
                  <a:gd name="T13" fmla="*/ 483 h 540"/>
                  <a:gd name="T14" fmla="*/ 539 w 540"/>
                  <a:gd name="T15" fmla="*/ 56 h 540"/>
                  <a:gd name="T16" fmla="*/ 488 w 540"/>
                  <a:gd name="T17" fmla="*/ 0 h 540"/>
                  <a:gd name="T18" fmla="*/ 426 w 540"/>
                  <a:gd name="T19" fmla="*/ 195 h 540"/>
                  <a:gd name="T20" fmla="*/ 226 w 540"/>
                  <a:gd name="T21" fmla="*/ 411 h 540"/>
                  <a:gd name="T22" fmla="*/ 108 w 540"/>
                  <a:gd name="T23" fmla="*/ 380 h 540"/>
                  <a:gd name="T24" fmla="*/ 216 w 540"/>
                  <a:gd name="T25" fmla="*/ 349 h 540"/>
                  <a:gd name="T26" fmla="*/ 149 w 540"/>
                  <a:gd name="T27" fmla="*/ 298 h 540"/>
                  <a:gd name="T28" fmla="*/ 175 w 540"/>
                  <a:gd name="T29" fmla="*/ 298 h 540"/>
                  <a:gd name="T30" fmla="*/ 118 w 540"/>
                  <a:gd name="T31" fmla="*/ 226 h 540"/>
                  <a:gd name="T32" fmla="*/ 149 w 540"/>
                  <a:gd name="T33" fmla="*/ 236 h 540"/>
                  <a:gd name="T34" fmla="*/ 128 w 540"/>
                  <a:gd name="T35" fmla="*/ 138 h 540"/>
                  <a:gd name="T36" fmla="*/ 277 w 540"/>
                  <a:gd name="T37" fmla="*/ 215 h 540"/>
                  <a:gd name="T38" fmla="*/ 401 w 540"/>
                  <a:gd name="T39" fmla="*/ 149 h 540"/>
                  <a:gd name="T40" fmla="*/ 447 w 540"/>
                  <a:gd name="T41" fmla="*/ 133 h 540"/>
                  <a:gd name="T42" fmla="*/ 416 w 540"/>
                  <a:gd name="T43" fmla="*/ 174 h 540"/>
                  <a:gd name="T44" fmla="*/ 452 w 540"/>
                  <a:gd name="T45" fmla="*/ 164 h 540"/>
                  <a:gd name="T46" fmla="*/ 426 w 540"/>
                  <a:gd name="T47" fmla="*/ 195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0" h="540">
                    <a:moveTo>
                      <a:pt x="488" y="0"/>
                    </a:moveTo>
                    <a:lnTo>
                      <a:pt x="56" y="0"/>
                    </a:lnTo>
                    <a:cubicBezTo>
                      <a:pt x="26" y="0"/>
                      <a:pt x="0" y="25"/>
                      <a:pt x="0" y="56"/>
                    </a:cubicBezTo>
                    <a:lnTo>
                      <a:pt x="0" y="483"/>
                    </a:lnTo>
                    <a:cubicBezTo>
                      <a:pt x="0" y="514"/>
                      <a:pt x="26" y="539"/>
                      <a:pt x="56" y="539"/>
                    </a:cubicBezTo>
                    <a:lnTo>
                      <a:pt x="488" y="539"/>
                    </a:lnTo>
                    <a:cubicBezTo>
                      <a:pt x="514" y="539"/>
                      <a:pt x="539" y="514"/>
                      <a:pt x="539" y="483"/>
                    </a:cubicBezTo>
                    <a:lnTo>
                      <a:pt x="539" y="56"/>
                    </a:lnTo>
                    <a:cubicBezTo>
                      <a:pt x="539" y="25"/>
                      <a:pt x="514" y="0"/>
                      <a:pt x="488" y="0"/>
                    </a:cubicBezTo>
                    <a:close/>
                    <a:moveTo>
                      <a:pt x="426" y="195"/>
                    </a:moveTo>
                    <a:cubicBezTo>
                      <a:pt x="421" y="318"/>
                      <a:pt x="344" y="406"/>
                      <a:pt x="226" y="411"/>
                    </a:cubicBezTo>
                    <a:cubicBezTo>
                      <a:pt x="175" y="416"/>
                      <a:pt x="144" y="400"/>
                      <a:pt x="108" y="380"/>
                    </a:cubicBezTo>
                    <a:cubicBezTo>
                      <a:pt x="144" y="385"/>
                      <a:pt x="190" y="370"/>
                      <a:pt x="216" y="349"/>
                    </a:cubicBezTo>
                    <a:cubicBezTo>
                      <a:pt x="180" y="349"/>
                      <a:pt x="159" y="329"/>
                      <a:pt x="149" y="298"/>
                    </a:cubicBezTo>
                    <a:cubicBezTo>
                      <a:pt x="159" y="303"/>
                      <a:pt x="169" y="298"/>
                      <a:pt x="175" y="298"/>
                    </a:cubicBezTo>
                    <a:cubicBezTo>
                      <a:pt x="144" y="287"/>
                      <a:pt x="123" y="272"/>
                      <a:pt x="118" y="226"/>
                    </a:cubicBezTo>
                    <a:cubicBezTo>
                      <a:pt x="128" y="231"/>
                      <a:pt x="139" y="236"/>
                      <a:pt x="149" y="236"/>
                    </a:cubicBezTo>
                    <a:cubicBezTo>
                      <a:pt x="128" y="221"/>
                      <a:pt x="108" y="169"/>
                      <a:pt x="128" y="138"/>
                    </a:cubicBezTo>
                    <a:cubicBezTo>
                      <a:pt x="164" y="174"/>
                      <a:pt x="205" y="210"/>
                      <a:pt x="277" y="215"/>
                    </a:cubicBezTo>
                    <a:cubicBezTo>
                      <a:pt x="257" y="138"/>
                      <a:pt x="360" y="97"/>
                      <a:pt x="401" y="149"/>
                    </a:cubicBezTo>
                    <a:cubicBezTo>
                      <a:pt x="421" y="144"/>
                      <a:pt x="432" y="138"/>
                      <a:pt x="447" y="133"/>
                    </a:cubicBezTo>
                    <a:cubicBezTo>
                      <a:pt x="442" y="154"/>
                      <a:pt x="432" y="164"/>
                      <a:pt x="416" y="174"/>
                    </a:cubicBezTo>
                    <a:cubicBezTo>
                      <a:pt x="432" y="169"/>
                      <a:pt x="442" y="169"/>
                      <a:pt x="452" y="164"/>
                    </a:cubicBezTo>
                    <a:cubicBezTo>
                      <a:pt x="452" y="174"/>
                      <a:pt x="437" y="185"/>
                      <a:pt x="426" y="1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C9D31E-FFA2-4DD6-A3D2-B33CDEA0EF22}"/>
                </a:ext>
              </a:extLst>
            </p:cNvPr>
            <p:cNvGrpSpPr/>
            <p:nvPr/>
          </p:nvGrpSpPr>
          <p:grpSpPr>
            <a:xfrm>
              <a:off x="7214113" y="3826832"/>
              <a:ext cx="2876453" cy="369332"/>
              <a:chOff x="440793" y="5182021"/>
              <a:chExt cx="2876453" cy="369332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7D5B20DD-48FB-4FB2-A5D4-5742EA173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93" y="5191353"/>
                <a:ext cx="360000" cy="360000"/>
              </a:xfrm>
              <a:custGeom>
                <a:avLst/>
                <a:gdLst>
                  <a:gd name="T0" fmla="*/ 259 w 514"/>
                  <a:gd name="T1" fmla="*/ 0 h 509"/>
                  <a:gd name="T2" fmla="*/ 0 w 514"/>
                  <a:gd name="T3" fmla="*/ 254 h 509"/>
                  <a:gd name="T4" fmla="*/ 259 w 514"/>
                  <a:gd name="T5" fmla="*/ 508 h 509"/>
                  <a:gd name="T6" fmla="*/ 513 w 514"/>
                  <a:gd name="T7" fmla="*/ 254 h 509"/>
                  <a:gd name="T8" fmla="*/ 259 w 514"/>
                  <a:gd name="T9" fmla="*/ 0 h 509"/>
                  <a:gd name="T10" fmla="*/ 435 w 514"/>
                  <a:gd name="T11" fmla="*/ 151 h 509"/>
                  <a:gd name="T12" fmla="*/ 357 w 514"/>
                  <a:gd name="T13" fmla="*/ 151 h 509"/>
                  <a:gd name="T14" fmla="*/ 322 w 514"/>
                  <a:gd name="T15" fmla="*/ 58 h 509"/>
                  <a:gd name="T16" fmla="*/ 435 w 514"/>
                  <a:gd name="T17" fmla="*/ 151 h 509"/>
                  <a:gd name="T18" fmla="*/ 259 w 514"/>
                  <a:gd name="T19" fmla="*/ 48 h 509"/>
                  <a:gd name="T20" fmla="*/ 308 w 514"/>
                  <a:gd name="T21" fmla="*/ 151 h 509"/>
                  <a:gd name="T22" fmla="*/ 210 w 514"/>
                  <a:gd name="T23" fmla="*/ 151 h 509"/>
                  <a:gd name="T24" fmla="*/ 259 w 514"/>
                  <a:gd name="T25" fmla="*/ 48 h 509"/>
                  <a:gd name="T26" fmla="*/ 59 w 514"/>
                  <a:gd name="T27" fmla="*/ 307 h 509"/>
                  <a:gd name="T28" fmla="*/ 54 w 514"/>
                  <a:gd name="T29" fmla="*/ 254 h 509"/>
                  <a:gd name="T30" fmla="*/ 59 w 514"/>
                  <a:gd name="T31" fmla="*/ 205 h 509"/>
                  <a:gd name="T32" fmla="*/ 146 w 514"/>
                  <a:gd name="T33" fmla="*/ 205 h 509"/>
                  <a:gd name="T34" fmla="*/ 146 w 514"/>
                  <a:gd name="T35" fmla="*/ 254 h 509"/>
                  <a:gd name="T36" fmla="*/ 146 w 514"/>
                  <a:gd name="T37" fmla="*/ 307 h 509"/>
                  <a:gd name="T38" fmla="*/ 59 w 514"/>
                  <a:gd name="T39" fmla="*/ 307 h 509"/>
                  <a:gd name="T40" fmla="*/ 78 w 514"/>
                  <a:gd name="T41" fmla="*/ 356 h 509"/>
                  <a:gd name="T42" fmla="*/ 156 w 514"/>
                  <a:gd name="T43" fmla="*/ 356 h 509"/>
                  <a:gd name="T44" fmla="*/ 190 w 514"/>
                  <a:gd name="T45" fmla="*/ 449 h 509"/>
                  <a:gd name="T46" fmla="*/ 78 w 514"/>
                  <a:gd name="T47" fmla="*/ 356 h 509"/>
                  <a:gd name="T48" fmla="*/ 156 w 514"/>
                  <a:gd name="T49" fmla="*/ 151 h 509"/>
                  <a:gd name="T50" fmla="*/ 78 w 514"/>
                  <a:gd name="T51" fmla="*/ 151 h 509"/>
                  <a:gd name="T52" fmla="*/ 190 w 514"/>
                  <a:gd name="T53" fmla="*/ 58 h 509"/>
                  <a:gd name="T54" fmla="*/ 156 w 514"/>
                  <a:gd name="T55" fmla="*/ 151 h 509"/>
                  <a:gd name="T56" fmla="*/ 259 w 514"/>
                  <a:gd name="T57" fmla="*/ 459 h 509"/>
                  <a:gd name="T58" fmla="*/ 210 w 514"/>
                  <a:gd name="T59" fmla="*/ 356 h 509"/>
                  <a:gd name="T60" fmla="*/ 308 w 514"/>
                  <a:gd name="T61" fmla="*/ 356 h 509"/>
                  <a:gd name="T62" fmla="*/ 259 w 514"/>
                  <a:gd name="T63" fmla="*/ 459 h 509"/>
                  <a:gd name="T64" fmla="*/ 317 w 514"/>
                  <a:gd name="T65" fmla="*/ 307 h 509"/>
                  <a:gd name="T66" fmla="*/ 200 w 514"/>
                  <a:gd name="T67" fmla="*/ 307 h 509"/>
                  <a:gd name="T68" fmla="*/ 195 w 514"/>
                  <a:gd name="T69" fmla="*/ 254 h 509"/>
                  <a:gd name="T70" fmla="*/ 200 w 514"/>
                  <a:gd name="T71" fmla="*/ 205 h 509"/>
                  <a:gd name="T72" fmla="*/ 317 w 514"/>
                  <a:gd name="T73" fmla="*/ 205 h 509"/>
                  <a:gd name="T74" fmla="*/ 322 w 514"/>
                  <a:gd name="T75" fmla="*/ 254 h 509"/>
                  <a:gd name="T76" fmla="*/ 317 w 514"/>
                  <a:gd name="T77" fmla="*/ 307 h 509"/>
                  <a:gd name="T78" fmla="*/ 322 w 514"/>
                  <a:gd name="T79" fmla="*/ 449 h 509"/>
                  <a:gd name="T80" fmla="*/ 357 w 514"/>
                  <a:gd name="T81" fmla="*/ 356 h 509"/>
                  <a:gd name="T82" fmla="*/ 435 w 514"/>
                  <a:gd name="T83" fmla="*/ 356 h 509"/>
                  <a:gd name="T84" fmla="*/ 322 w 514"/>
                  <a:gd name="T85" fmla="*/ 449 h 509"/>
                  <a:gd name="T86" fmla="*/ 371 w 514"/>
                  <a:gd name="T87" fmla="*/ 307 h 509"/>
                  <a:gd name="T88" fmla="*/ 371 w 514"/>
                  <a:gd name="T89" fmla="*/ 254 h 509"/>
                  <a:gd name="T90" fmla="*/ 371 w 514"/>
                  <a:gd name="T91" fmla="*/ 205 h 509"/>
                  <a:gd name="T92" fmla="*/ 454 w 514"/>
                  <a:gd name="T93" fmla="*/ 205 h 509"/>
                  <a:gd name="T94" fmla="*/ 464 w 514"/>
                  <a:gd name="T95" fmla="*/ 254 h 509"/>
                  <a:gd name="T96" fmla="*/ 454 w 514"/>
                  <a:gd name="T97" fmla="*/ 307 h 509"/>
                  <a:gd name="T98" fmla="*/ 371 w 514"/>
                  <a:gd name="T99" fmla="*/ 307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4" h="509">
                    <a:moveTo>
                      <a:pt x="259" y="0"/>
                    </a:moveTo>
                    <a:cubicBezTo>
                      <a:pt x="117" y="0"/>
                      <a:pt x="0" y="112"/>
                      <a:pt x="0" y="254"/>
                    </a:cubicBezTo>
                    <a:cubicBezTo>
                      <a:pt x="0" y="395"/>
                      <a:pt x="120" y="508"/>
                      <a:pt x="259" y="508"/>
                    </a:cubicBezTo>
                    <a:cubicBezTo>
                      <a:pt x="398" y="508"/>
                      <a:pt x="513" y="395"/>
                      <a:pt x="513" y="254"/>
                    </a:cubicBezTo>
                    <a:cubicBezTo>
                      <a:pt x="513" y="112"/>
                      <a:pt x="396" y="0"/>
                      <a:pt x="259" y="0"/>
                    </a:cubicBezTo>
                    <a:close/>
                    <a:moveTo>
                      <a:pt x="435" y="151"/>
                    </a:moveTo>
                    <a:lnTo>
                      <a:pt x="357" y="151"/>
                    </a:lnTo>
                    <a:cubicBezTo>
                      <a:pt x="352" y="117"/>
                      <a:pt x="337" y="92"/>
                      <a:pt x="322" y="58"/>
                    </a:cubicBezTo>
                    <a:cubicBezTo>
                      <a:pt x="371" y="78"/>
                      <a:pt x="410" y="107"/>
                      <a:pt x="435" y="151"/>
                    </a:cubicBezTo>
                    <a:close/>
                    <a:moveTo>
                      <a:pt x="259" y="48"/>
                    </a:moveTo>
                    <a:cubicBezTo>
                      <a:pt x="278" y="83"/>
                      <a:pt x="293" y="112"/>
                      <a:pt x="308" y="151"/>
                    </a:cubicBezTo>
                    <a:lnTo>
                      <a:pt x="210" y="151"/>
                    </a:lnTo>
                    <a:cubicBezTo>
                      <a:pt x="220" y="117"/>
                      <a:pt x="234" y="83"/>
                      <a:pt x="259" y="48"/>
                    </a:cubicBezTo>
                    <a:close/>
                    <a:moveTo>
                      <a:pt x="59" y="307"/>
                    </a:moveTo>
                    <a:cubicBezTo>
                      <a:pt x="54" y="288"/>
                      <a:pt x="54" y="273"/>
                      <a:pt x="54" y="254"/>
                    </a:cubicBezTo>
                    <a:cubicBezTo>
                      <a:pt x="54" y="234"/>
                      <a:pt x="54" y="219"/>
                      <a:pt x="59" y="205"/>
                    </a:cubicBezTo>
                    <a:lnTo>
                      <a:pt x="146" y="205"/>
                    </a:lnTo>
                    <a:cubicBezTo>
                      <a:pt x="146" y="219"/>
                      <a:pt x="146" y="234"/>
                      <a:pt x="146" y="254"/>
                    </a:cubicBezTo>
                    <a:cubicBezTo>
                      <a:pt x="146" y="273"/>
                      <a:pt x="146" y="288"/>
                      <a:pt x="146" y="307"/>
                    </a:cubicBezTo>
                    <a:lnTo>
                      <a:pt x="59" y="307"/>
                    </a:lnTo>
                    <a:close/>
                    <a:moveTo>
                      <a:pt x="78" y="356"/>
                    </a:moveTo>
                    <a:lnTo>
                      <a:pt x="156" y="356"/>
                    </a:lnTo>
                    <a:cubicBezTo>
                      <a:pt x="161" y="390"/>
                      <a:pt x="176" y="420"/>
                      <a:pt x="190" y="449"/>
                    </a:cubicBezTo>
                    <a:cubicBezTo>
                      <a:pt x="146" y="429"/>
                      <a:pt x="102" y="400"/>
                      <a:pt x="78" y="356"/>
                    </a:cubicBezTo>
                    <a:close/>
                    <a:moveTo>
                      <a:pt x="156" y="151"/>
                    </a:moveTo>
                    <a:lnTo>
                      <a:pt x="78" y="151"/>
                    </a:lnTo>
                    <a:cubicBezTo>
                      <a:pt x="107" y="107"/>
                      <a:pt x="146" y="78"/>
                      <a:pt x="190" y="58"/>
                    </a:cubicBezTo>
                    <a:cubicBezTo>
                      <a:pt x="176" y="92"/>
                      <a:pt x="161" y="117"/>
                      <a:pt x="156" y="151"/>
                    </a:cubicBezTo>
                    <a:close/>
                    <a:moveTo>
                      <a:pt x="259" y="459"/>
                    </a:moveTo>
                    <a:cubicBezTo>
                      <a:pt x="234" y="429"/>
                      <a:pt x="220" y="395"/>
                      <a:pt x="210" y="356"/>
                    </a:cubicBezTo>
                    <a:lnTo>
                      <a:pt x="308" y="356"/>
                    </a:lnTo>
                    <a:cubicBezTo>
                      <a:pt x="293" y="390"/>
                      <a:pt x="278" y="429"/>
                      <a:pt x="259" y="459"/>
                    </a:cubicBezTo>
                    <a:close/>
                    <a:moveTo>
                      <a:pt x="317" y="307"/>
                    </a:moveTo>
                    <a:lnTo>
                      <a:pt x="200" y="307"/>
                    </a:lnTo>
                    <a:cubicBezTo>
                      <a:pt x="195" y="288"/>
                      <a:pt x="195" y="273"/>
                      <a:pt x="195" y="254"/>
                    </a:cubicBezTo>
                    <a:cubicBezTo>
                      <a:pt x="195" y="234"/>
                      <a:pt x="195" y="219"/>
                      <a:pt x="200" y="205"/>
                    </a:cubicBezTo>
                    <a:lnTo>
                      <a:pt x="317" y="205"/>
                    </a:lnTo>
                    <a:cubicBezTo>
                      <a:pt x="322" y="219"/>
                      <a:pt x="322" y="234"/>
                      <a:pt x="322" y="254"/>
                    </a:cubicBezTo>
                    <a:cubicBezTo>
                      <a:pt x="322" y="273"/>
                      <a:pt x="317" y="288"/>
                      <a:pt x="317" y="307"/>
                    </a:cubicBezTo>
                    <a:close/>
                    <a:moveTo>
                      <a:pt x="322" y="449"/>
                    </a:moveTo>
                    <a:cubicBezTo>
                      <a:pt x="337" y="420"/>
                      <a:pt x="352" y="390"/>
                      <a:pt x="357" y="356"/>
                    </a:cubicBezTo>
                    <a:lnTo>
                      <a:pt x="435" y="356"/>
                    </a:lnTo>
                    <a:cubicBezTo>
                      <a:pt x="410" y="400"/>
                      <a:pt x="371" y="429"/>
                      <a:pt x="322" y="449"/>
                    </a:cubicBezTo>
                    <a:close/>
                    <a:moveTo>
                      <a:pt x="371" y="307"/>
                    </a:moveTo>
                    <a:cubicBezTo>
                      <a:pt x="371" y="288"/>
                      <a:pt x="371" y="273"/>
                      <a:pt x="371" y="254"/>
                    </a:cubicBezTo>
                    <a:cubicBezTo>
                      <a:pt x="371" y="234"/>
                      <a:pt x="371" y="219"/>
                      <a:pt x="371" y="205"/>
                    </a:cubicBezTo>
                    <a:lnTo>
                      <a:pt x="454" y="205"/>
                    </a:lnTo>
                    <a:cubicBezTo>
                      <a:pt x="459" y="219"/>
                      <a:pt x="464" y="234"/>
                      <a:pt x="464" y="254"/>
                    </a:cubicBezTo>
                    <a:cubicBezTo>
                      <a:pt x="464" y="273"/>
                      <a:pt x="459" y="288"/>
                      <a:pt x="454" y="307"/>
                    </a:cubicBezTo>
                    <a:lnTo>
                      <a:pt x="371" y="3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41FD5F-7721-4ED0-AEE5-98FC1FFA3F99}"/>
                  </a:ext>
                </a:extLst>
              </p:cNvPr>
              <p:cNvSpPr txBox="1"/>
              <p:nvPr/>
            </p:nvSpPr>
            <p:spPr>
              <a:xfrm>
                <a:off x="846733" y="5182021"/>
                <a:ext cx="2470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 err="1">
                    <a:solidFill>
                      <a:schemeClr val="bg1"/>
                    </a:solidFill>
                  </a:rPr>
                  <a:t>melissahoughton.dev</a:t>
                </a:r>
                <a:endParaRPr lang="en-AU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64DACC-A7AB-4D0C-A70F-8E38872E76BB}"/>
                </a:ext>
              </a:extLst>
            </p:cNvPr>
            <p:cNvGrpSpPr/>
            <p:nvPr/>
          </p:nvGrpSpPr>
          <p:grpSpPr>
            <a:xfrm>
              <a:off x="7214113" y="4843707"/>
              <a:ext cx="2453728" cy="369332"/>
              <a:chOff x="440793" y="6084207"/>
              <a:chExt cx="2453728" cy="36933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257829F-FC29-4EE7-933A-13AE309B94DB}"/>
                  </a:ext>
                </a:extLst>
              </p:cNvPr>
              <p:cNvSpPr txBox="1"/>
              <p:nvPr/>
            </p:nvSpPr>
            <p:spPr>
              <a:xfrm>
                <a:off x="848768" y="6084207"/>
                <a:ext cx="2045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 err="1">
                    <a:solidFill>
                      <a:schemeClr val="bg1"/>
                    </a:solidFill>
                  </a:rPr>
                  <a:t>melissahoughton</a:t>
                </a:r>
                <a:endParaRPr lang="en-AU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31">
                <a:extLst>
                  <a:ext uri="{FF2B5EF4-FFF2-40B4-BE49-F238E27FC236}">
                    <a16:creationId xmlns:a16="http://schemas.microsoft.com/office/drawing/2014/main" id="{8BE7A427-A41A-4DA8-80EC-028E45EB8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93" y="6093539"/>
                <a:ext cx="360000" cy="360000"/>
              </a:xfrm>
              <a:custGeom>
                <a:avLst/>
                <a:gdLst>
                  <a:gd name="T0" fmla="*/ 483 w 536"/>
                  <a:gd name="T1" fmla="*/ 0 h 541"/>
                  <a:gd name="T2" fmla="*/ 51 w 536"/>
                  <a:gd name="T3" fmla="*/ 0 h 541"/>
                  <a:gd name="T4" fmla="*/ 0 w 536"/>
                  <a:gd name="T5" fmla="*/ 57 h 541"/>
                  <a:gd name="T6" fmla="*/ 0 w 536"/>
                  <a:gd name="T7" fmla="*/ 484 h 541"/>
                  <a:gd name="T8" fmla="*/ 51 w 536"/>
                  <a:gd name="T9" fmla="*/ 540 h 541"/>
                  <a:gd name="T10" fmla="*/ 483 w 536"/>
                  <a:gd name="T11" fmla="*/ 540 h 541"/>
                  <a:gd name="T12" fmla="*/ 535 w 536"/>
                  <a:gd name="T13" fmla="*/ 484 h 541"/>
                  <a:gd name="T14" fmla="*/ 535 w 536"/>
                  <a:gd name="T15" fmla="*/ 57 h 541"/>
                  <a:gd name="T16" fmla="*/ 483 w 536"/>
                  <a:gd name="T17" fmla="*/ 0 h 541"/>
                  <a:gd name="T18" fmla="*/ 159 w 536"/>
                  <a:gd name="T19" fmla="*/ 458 h 541"/>
                  <a:gd name="T20" fmla="*/ 82 w 536"/>
                  <a:gd name="T21" fmla="*/ 458 h 541"/>
                  <a:gd name="T22" fmla="*/ 82 w 536"/>
                  <a:gd name="T23" fmla="*/ 216 h 541"/>
                  <a:gd name="T24" fmla="*/ 159 w 536"/>
                  <a:gd name="T25" fmla="*/ 216 h 541"/>
                  <a:gd name="T26" fmla="*/ 159 w 536"/>
                  <a:gd name="T27" fmla="*/ 458 h 541"/>
                  <a:gd name="T28" fmla="*/ 118 w 536"/>
                  <a:gd name="T29" fmla="*/ 170 h 541"/>
                  <a:gd name="T30" fmla="*/ 72 w 536"/>
                  <a:gd name="T31" fmla="*/ 124 h 541"/>
                  <a:gd name="T32" fmla="*/ 118 w 536"/>
                  <a:gd name="T33" fmla="*/ 72 h 541"/>
                  <a:gd name="T34" fmla="*/ 170 w 536"/>
                  <a:gd name="T35" fmla="*/ 124 h 541"/>
                  <a:gd name="T36" fmla="*/ 118 w 536"/>
                  <a:gd name="T37" fmla="*/ 170 h 541"/>
                  <a:gd name="T38" fmla="*/ 457 w 536"/>
                  <a:gd name="T39" fmla="*/ 458 h 541"/>
                  <a:gd name="T40" fmla="*/ 375 w 536"/>
                  <a:gd name="T41" fmla="*/ 458 h 541"/>
                  <a:gd name="T42" fmla="*/ 375 w 536"/>
                  <a:gd name="T43" fmla="*/ 314 h 541"/>
                  <a:gd name="T44" fmla="*/ 334 w 536"/>
                  <a:gd name="T45" fmla="*/ 278 h 541"/>
                  <a:gd name="T46" fmla="*/ 293 w 536"/>
                  <a:gd name="T47" fmla="*/ 314 h 541"/>
                  <a:gd name="T48" fmla="*/ 293 w 536"/>
                  <a:gd name="T49" fmla="*/ 458 h 541"/>
                  <a:gd name="T50" fmla="*/ 216 w 536"/>
                  <a:gd name="T51" fmla="*/ 458 h 541"/>
                  <a:gd name="T52" fmla="*/ 216 w 536"/>
                  <a:gd name="T53" fmla="*/ 216 h 541"/>
                  <a:gd name="T54" fmla="*/ 293 w 536"/>
                  <a:gd name="T55" fmla="*/ 216 h 541"/>
                  <a:gd name="T56" fmla="*/ 293 w 536"/>
                  <a:gd name="T57" fmla="*/ 247 h 541"/>
                  <a:gd name="T58" fmla="*/ 360 w 536"/>
                  <a:gd name="T59" fmla="*/ 211 h 541"/>
                  <a:gd name="T60" fmla="*/ 457 w 536"/>
                  <a:gd name="T61" fmla="*/ 304 h 541"/>
                  <a:gd name="T62" fmla="*/ 457 w 536"/>
                  <a:gd name="T63" fmla="*/ 458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36" h="541">
                    <a:moveTo>
                      <a:pt x="483" y="0"/>
                    </a:moveTo>
                    <a:lnTo>
                      <a:pt x="51" y="0"/>
                    </a:lnTo>
                    <a:cubicBezTo>
                      <a:pt x="26" y="0"/>
                      <a:pt x="0" y="26"/>
                      <a:pt x="0" y="57"/>
                    </a:cubicBezTo>
                    <a:lnTo>
                      <a:pt x="0" y="484"/>
                    </a:lnTo>
                    <a:cubicBezTo>
                      <a:pt x="0" y="514"/>
                      <a:pt x="26" y="540"/>
                      <a:pt x="51" y="540"/>
                    </a:cubicBezTo>
                    <a:lnTo>
                      <a:pt x="483" y="540"/>
                    </a:lnTo>
                    <a:cubicBezTo>
                      <a:pt x="514" y="540"/>
                      <a:pt x="535" y="514"/>
                      <a:pt x="535" y="484"/>
                    </a:cubicBezTo>
                    <a:lnTo>
                      <a:pt x="535" y="57"/>
                    </a:lnTo>
                    <a:cubicBezTo>
                      <a:pt x="535" y="26"/>
                      <a:pt x="514" y="0"/>
                      <a:pt x="483" y="0"/>
                    </a:cubicBezTo>
                    <a:close/>
                    <a:moveTo>
                      <a:pt x="159" y="458"/>
                    </a:moveTo>
                    <a:lnTo>
                      <a:pt x="82" y="458"/>
                    </a:lnTo>
                    <a:lnTo>
                      <a:pt x="82" y="216"/>
                    </a:lnTo>
                    <a:lnTo>
                      <a:pt x="159" y="216"/>
                    </a:lnTo>
                    <a:lnTo>
                      <a:pt x="159" y="458"/>
                    </a:lnTo>
                    <a:close/>
                    <a:moveTo>
                      <a:pt x="118" y="170"/>
                    </a:moveTo>
                    <a:cubicBezTo>
                      <a:pt x="93" y="170"/>
                      <a:pt x="72" y="150"/>
                      <a:pt x="72" y="124"/>
                    </a:cubicBezTo>
                    <a:cubicBezTo>
                      <a:pt x="72" y="98"/>
                      <a:pt x="90" y="72"/>
                      <a:pt x="118" y="72"/>
                    </a:cubicBezTo>
                    <a:cubicBezTo>
                      <a:pt x="147" y="72"/>
                      <a:pt x="170" y="98"/>
                      <a:pt x="170" y="124"/>
                    </a:cubicBezTo>
                    <a:cubicBezTo>
                      <a:pt x="170" y="150"/>
                      <a:pt x="149" y="170"/>
                      <a:pt x="118" y="170"/>
                    </a:cubicBezTo>
                    <a:close/>
                    <a:moveTo>
                      <a:pt x="457" y="458"/>
                    </a:moveTo>
                    <a:lnTo>
                      <a:pt x="375" y="458"/>
                    </a:lnTo>
                    <a:lnTo>
                      <a:pt x="375" y="314"/>
                    </a:lnTo>
                    <a:cubicBezTo>
                      <a:pt x="375" y="293"/>
                      <a:pt x="355" y="278"/>
                      <a:pt x="334" y="278"/>
                    </a:cubicBezTo>
                    <a:cubicBezTo>
                      <a:pt x="314" y="278"/>
                      <a:pt x="293" y="293"/>
                      <a:pt x="293" y="314"/>
                    </a:cubicBezTo>
                    <a:lnTo>
                      <a:pt x="293" y="458"/>
                    </a:lnTo>
                    <a:lnTo>
                      <a:pt x="216" y="458"/>
                    </a:lnTo>
                    <a:lnTo>
                      <a:pt x="216" y="216"/>
                    </a:lnTo>
                    <a:lnTo>
                      <a:pt x="293" y="216"/>
                    </a:lnTo>
                    <a:lnTo>
                      <a:pt x="293" y="247"/>
                    </a:lnTo>
                    <a:cubicBezTo>
                      <a:pt x="308" y="227"/>
                      <a:pt x="339" y="211"/>
                      <a:pt x="360" y="211"/>
                    </a:cubicBezTo>
                    <a:cubicBezTo>
                      <a:pt x="411" y="211"/>
                      <a:pt x="457" y="252"/>
                      <a:pt x="457" y="304"/>
                    </a:cubicBezTo>
                    <a:lnTo>
                      <a:pt x="457" y="45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F6A9BC4-F0E3-469C-9D5B-C920ECA7C2B5}"/>
                </a:ext>
              </a:extLst>
            </p:cNvPr>
            <p:cNvGrpSpPr/>
            <p:nvPr/>
          </p:nvGrpSpPr>
          <p:grpSpPr>
            <a:xfrm>
              <a:off x="7214113" y="4342889"/>
              <a:ext cx="2451693" cy="369332"/>
              <a:chOff x="9054235" y="2438821"/>
              <a:chExt cx="2451693" cy="3693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AFAE7D-B171-40BC-A820-7E9BC7AE942E}"/>
                  </a:ext>
                </a:extLst>
              </p:cNvPr>
              <p:cNvSpPr txBox="1"/>
              <p:nvPr/>
            </p:nvSpPr>
            <p:spPr>
              <a:xfrm>
                <a:off x="9460175" y="2438821"/>
                <a:ext cx="2045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 err="1">
                    <a:solidFill>
                      <a:schemeClr val="bg1"/>
                    </a:solidFill>
                  </a:rPr>
                  <a:t>melissahoughton</a:t>
                </a:r>
                <a:endParaRPr lang="en-AU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1" name="Picture 73">
                <a:extLst>
                  <a:ext uri="{FF2B5EF4-FFF2-40B4-BE49-F238E27FC236}">
                    <a16:creationId xmlns:a16="http://schemas.microsoft.com/office/drawing/2014/main" id="{F36B4646-943C-41C7-8337-0C6C0ABC4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9054235" y="2438821"/>
                <a:ext cx="360000" cy="360000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7A83FB7-C040-44E6-897F-A86842081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68" y="1378051"/>
            <a:ext cx="3479421" cy="39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5A3759-3615-4F50-8884-218FEEA9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8" y="1920083"/>
            <a:ext cx="7029227" cy="3689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2B51A-4B2E-451F-BE28-8F95608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get started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10E4F-7286-4673-9482-92142F44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ACA762-787B-4F39-A8D0-47E52DB8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70902" y="2626408"/>
            <a:ext cx="5923749" cy="27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89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FED54C-4FB8-44C0-A614-9B5299B3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@meliss_houghton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8BEFBF1-06F9-4B7A-8B13-236F7BA3F04E}"/>
              </a:ext>
            </a:extLst>
          </p:cNvPr>
          <p:cNvSpPr txBox="1">
            <a:spLocks/>
          </p:cNvSpPr>
          <p:nvPr/>
        </p:nvSpPr>
        <p:spPr>
          <a:xfrm>
            <a:off x="965200" y="965200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37003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4495" y="2849649"/>
            <a:ext cx="3380104" cy="36432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5268CD-A730-4CD6-8769-28ACC5B8F343}"/>
              </a:ext>
            </a:extLst>
          </p:cNvPr>
          <p:cNvGrpSpPr/>
          <p:nvPr/>
        </p:nvGrpSpPr>
        <p:grpSpPr>
          <a:xfrm>
            <a:off x="838200" y="1690688"/>
            <a:ext cx="6194838" cy="4210685"/>
            <a:chOff x="3207091" y="1690688"/>
            <a:chExt cx="6194838" cy="421068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AD2F793-ECAB-42DB-ACEF-91664B518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879404" y="1690688"/>
              <a:ext cx="2433192" cy="2433192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ECE829-59C5-4346-BC88-E32076CE7B6B}"/>
                </a:ext>
              </a:extLst>
            </p:cNvPr>
            <p:cNvGrpSpPr/>
            <p:nvPr/>
          </p:nvGrpSpPr>
          <p:grpSpPr>
            <a:xfrm>
              <a:off x="3207091" y="4946650"/>
              <a:ext cx="6194838" cy="954723"/>
              <a:chOff x="1098245" y="5142923"/>
              <a:chExt cx="6141277" cy="95472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963AC0E-67F2-4853-9C35-A6608CDFC90A}"/>
                  </a:ext>
                </a:extLst>
              </p:cNvPr>
              <p:cNvGrpSpPr/>
              <p:nvPr/>
            </p:nvGrpSpPr>
            <p:grpSpPr>
              <a:xfrm>
                <a:off x="1098245" y="5672914"/>
                <a:ext cx="2768905" cy="424732"/>
                <a:chOff x="3385091" y="5366305"/>
                <a:chExt cx="2768905" cy="4247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9DA101-EFD6-43BD-B6FC-201719525104}"/>
                    </a:ext>
                  </a:extLst>
                </p:cNvPr>
                <p:cNvSpPr txBox="1"/>
                <p:nvPr/>
              </p:nvSpPr>
              <p:spPr>
                <a:xfrm>
                  <a:off x="3806592" y="5366305"/>
                  <a:ext cx="2347404" cy="4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dirty="0" err="1">
                      <a:solidFill>
                        <a:schemeClr val="bg1"/>
                      </a:solidFill>
                    </a:rPr>
                    <a:t>meliss_houghton</a:t>
                  </a:r>
                  <a:endParaRPr lang="en-AU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Freeform 34">
                  <a:extLst>
                    <a:ext uri="{FF2B5EF4-FFF2-40B4-BE49-F238E27FC236}">
                      <a16:creationId xmlns:a16="http://schemas.microsoft.com/office/drawing/2014/main" id="{C7FD580E-1BDF-40BE-AC7A-85B51E866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5091" y="5375637"/>
                  <a:ext cx="360000" cy="360000"/>
                </a:xfrm>
                <a:custGeom>
                  <a:avLst/>
                  <a:gdLst>
                    <a:gd name="T0" fmla="*/ 488 w 540"/>
                    <a:gd name="T1" fmla="*/ 0 h 540"/>
                    <a:gd name="T2" fmla="*/ 56 w 540"/>
                    <a:gd name="T3" fmla="*/ 0 h 540"/>
                    <a:gd name="T4" fmla="*/ 0 w 540"/>
                    <a:gd name="T5" fmla="*/ 56 h 540"/>
                    <a:gd name="T6" fmla="*/ 0 w 540"/>
                    <a:gd name="T7" fmla="*/ 483 h 540"/>
                    <a:gd name="T8" fmla="*/ 56 w 540"/>
                    <a:gd name="T9" fmla="*/ 539 h 540"/>
                    <a:gd name="T10" fmla="*/ 488 w 540"/>
                    <a:gd name="T11" fmla="*/ 539 h 540"/>
                    <a:gd name="T12" fmla="*/ 539 w 540"/>
                    <a:gd name="T13" fmla="*/ 483 h 540"/>
                    <a:gd name="T14" fmla="*/ 539 w 540"/>
                    <a:gd name="T15" fmla="*/ 56 h 540"/>
                    <a:gd name="T16" fmla="*/ 488 w 540"/>
                    <a:gd name="T17" fmla="*/ 0 h 540"/>
                    <a:gd name="T18" fmla="*/ 426 w 540"/>
                    <a:gd name="T19" fmla="*/ 195 h 540"/>
                    <a:gd name="T20" fmla="*/ 226 w 540"/>
                    <a:gd name="T21" fmla="*/ 411 h 540"/>
                    <a:gd name="T22" fmla="*/ 108 w 540"/>
                    <a:gd name="T23" fmla="*/ 380 h 540"/>
                    <a:gd name="T24" fmla="*/ 216 w 540"/>
                    <a:gd name="T25" fmla="*/ 349 h 540"/>
                    <a:gd name="T26" fmla="*/ 149 w 540"/>
                    <a:gd name="T27" fmla="*/ 298 h 540"/>
                    <a:gd name="T28" fmla="*/ 175 w 540"/>
                    <a:gd name="T29" fmla="*/ 298 h 540"/>
                    <a:gd name="T30" fmla="*/ 118 w 540"/>
                    <a:gd name="T31" fmla="*/ 226 h 540"/>
                    <a:gd name="T32" fmla="*/ 149 w 540"/>
                    <a:gd name="T33" fmla="*/ 236 h 540"/>
                    <a:gd name="T34" fmla="*/ 128 w 540"/>
                    <a:gd name="T35" fmla="*/ 138 h 540"/>
                    <a:gd name="T36" fmla="*/ 277 w 540"/>
                    <a:gd name="T37" fmla="*/ 215 h 540"/>
                    <a:gd name="T38" fmla="*/ 401 w 540"/>
                    <a:gd name="T39" fmla="*/ 149 h 540"/>
                    <a:gd name="T40" fmla="*/ 447 w 540"/>
                    <a:gd name="T41" fmla="*/ 133 h 540"/>
                    <a:gd name="T42" fmla="*/ 416 w 540"/>
                    <a:gd name="T43" fmla="*/ 174 h 540"/>
                    <a:gd name="T44" fmla="*/ 452 w 540"/>
                    <a:gd name="T45" fmla="*/ 164 h 540"/>
                    <a:gd name="T46" fmla="*/ 426 w 540"/>
                    <a:gd name="T47" fmla="*/ 195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0" h="540">
                      <a:moveTo>
                        <a:pt x="488" y="0"/>
                      </a:moveTo>
                      <a:lnTo>
                        <a:pt x="56" y="0"/>
                      </a:lnTo>
                      <a:cubicBezTo>
                        <a:pt x="26" y="0"/>
                        <a:pt x="0" y="25"/>
                        <a:pt x="0" y="56"/>
                      </a:cubicBezTo>
                      <a:lnTo>
                        <a:pt x="0" y="483"/>
                      </a:lnTo>
                      <a:cubicBezTo>
                        <a:pt x="0" y="514"/>
                        <a:pt x="26" y="539"/>
                        <a:pt x="56" y="539"/>
                      </a:cubicBezTo>
                      <a:lnTo>
                        <a:pt x="488" y="539"/>
                      </a:lnTo>
                      <a:cubicBezTo>
                        <a:pt x="514" y="539"/>
                        <a:pt x="539" y="514"/>
                        <a:pt x="539" y="483"/>
                      </a:cubicBezTo>
                      <a:lnTo>
                        <a:pt x="539" y="56"/>
                      </a:lnTo>
                      <a:cubicBezTo>
                        <a:pt x="539" y="25"/>
                        <a:pt x="514" y="0"/>
                        <a:pt x="488" y="0"/>
                      </a:cubicBezTo>
                      <a:close/>
                      <a:moveTo>
                        <a:pt x="426" y="195"/>
                      </a:moveTo>
                      <a:cubicBezTo>
                        <a:pt x="421" y="318"/>
                        <a:pt x="344" y="406"/>
                        <a:pt x="226" y="411"/>
                      </a:cubicBezTo>
                      <a:cubicBezTo>
                        <a:pt x="175" y="416"/>
                        <a:pt x="144" y="400"/>
                        <a:pt x="108" y="380"/>
                      </a:cubicBezTo>
                      <a:cubicBezTo>
                        <a:pt x="144" y="385"/>
                        <a:pt x="190" y="370"/>
                        <a:pt x="216" y="349"/>
                      </a:cubicBezTo>
                      <a:cubicBezTo>
                        <a:pt x="180" y="349"/>
                        <a:pt x="159" y="329"/>
                        <a:pt x="149" y="298"/>
                      </a:cubicBezTo>
                      <a:cubicBezTo>
                        <a:pt x="159" y="303"/>
                        <a:pt x="169" y="298"/>
                        <a:pt x="175" y="298"/>
                      </a:cubicBezTo>
                      <a:cubicBezTo>
                        <a:pt x="144" y="287"/>
                        <a:pt x="123" y="272"/>
                        <a:pt x="118" y="226"/>
                      </a:cubicBezTo>
                      <a:cubicBezTo>
                        <a:pt x="128" y="231"/>
                        <a:pt x="139" y="236"/>
                        <a:pt x="149" y="236"/>
                      </a:cubicBezTo>
                      <a:cubicBezTo>
                        <a:pt x="128" y="221"/>
                        <a:pt x="108" y="169"/>
                        <a:pt x="128" y="138"/>
                      </a:cubicBezTo>
                      <a:cubicBezTo>
                        <a:pt x="164" y="174"/>
                        <a:pt x="205" y="210"/>
                        <a:pt x="277" y="215"/>
                      </a:cubicBezTo>
                      <a:cubicBezTo>
                        <a:pt x="257" y="138"/>
                        <a:pt x="360" y="97"/>
                        <a:pt x="401" y="149"/>
                      </a:cubicBezTo>
                      <a:cubicBezTo>
                        <a:pt x="421" y="144"/>
                        <a:pt x="432" y="138"/>
                        <a:pt x="447" y="133"/>
                      </a:cubicBezTo>
                      <a:cubicBezTo>
                        <a:pt x="442" y="154"/>
                        <a:pt x="432" y="164"/>
                        <a:pt x="416" y="174"/>
                      </a:cubicBezTo>
                      <a:cubicBezTo>
                        <a:pt x="432" y="169"/>
                        <a:pt x="442" y="169"/>
                        <a:pt x="452" y="164"/>
                      </a:cubicBezTo>
                      <a:cubicBezTo>
                        <a:pt x="452" y="174"/>
                        <a:pt x="437" y="185"/>
                        <a:pt x="426" y="1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A904B38-CDA6-4324-B20D-9D0B28D399FB}"/>
                  </a:ext>
                </a:extLst>
              </p:cNvPr>
              <p:cNvGrpSpPr/>
              <p:nvPr/>
            </p:nvGrpSpPr>
            <p:grpSpPr>
              <a:xfrm>
                <a:off x="1105817" y="5142923"/>
                <a:ext cx="6133705" cy="954723"/>
                <a:chOff x="1105817" y="5142923"/>
                <a:chExt cx="6133705" cy="95472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4181F101-18C6-4C62-B54E-A96B8CF4F482}"/>
                    </a:ext>
                  </a:extLst>
                </p:cNvPr>
                <p:cNvGrpSpPr/>
                <p:nvPr/>
              </p:nvGrpSpPr>
              <p:grpSpPr>
                <a:xfrm>
                  <a:off x="1105817" y="5147152"/>
                  <a:ext cx="3287507" cy="424732"/>
                  <a:chOff x="3391077" y="4696608"/>
                  <a:chExt cx="3287507" cy="424732"/>
                </a:xfrm>
              </p:grpSpPr>
              <p:sp>
                <p:nvSpPr>
                  <p:cNvPr id="37" name="Freeform 15">
                    <a:extLst>
                      <a:ext uri="{FF2B5EF4-FFF2-40B4-BE49-F238E27FC236}">
                        <a16:creationId xmlns:a16="http://schemas.microsoft.com/office/drawing/2014/main" id="{0497919F-5754-4FF0-9968-ED56DE5126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1077" y="4697873"/>
                    <a:ext cx="360000" cy="360000"/>
                  </a:xfrm>
                  <a:custGeom>
                    <a:avLst/>
                    <a:gdLst>
                      <a:gd name="T0" fmla="*/ 259 w 514"/>
                      <a:gd name="T1" fmla="*/ 0 h 509"/>
                      <a:gd name="T2" fmla="*/ 0 w 514"/>
                      <a:gd name="T3" fmla="*/ 254 h 509"/>
                      <a:gd name="T4" fmla="*/ 259 w 514"/>
                      <a:gd name="T5" fmla="*/ 508 h 509"/>
                      <a:gd name="T6" fmla="*/ 513 w 514"/>
                      <a:gd name="T7" fmla="*/ 254 h 509"/>
                      <a:gd name="T8" fmla="*/ 259 w 514"/>
                      <a:gd name="T9" fmla="*/ 0 h 509"/>
                      <a:gd name="T10" fmla="*/ 435 w 514"/>
                      <a:gd name="T11" fmla="*/ 151 h 509"/>
                      <a:gd name="T12" fmla="*/ 357 w 514"/>
                      <a:gd name="T13" fmla="*/ 151 h 509"/>
                      <a:gd name="T14" fmla="*/ 322 w 514"/>
                      <a:gd name="T15" fmla="*/ 58 h 509"/>
                      <a:gd name="T16" fmla="*/ 435 w 514"/>
                      <a:gd name="T17" fmla="*/ 151 h 509"/>
                      <a:gd name="T18" fmla="*/ 259 w 514"/>
                      <a:gd name="T19" fmla="*/ 48 h 509"/>
                      <a:gd name="T20" fmla="*/ 308 w 514"/>
                      <a:gd name="T21" fmla="*/ 151 h 509"/>
                      <a:gd name="T22" fmla="*/ 210 w 514"/>
                      <a:gd name="T23" fmla="*/ 151 h 509"/>
                      <a:gd name="T24" fmla="*/ 259 w 514"/>
                      <a:gd name="T25" fmla="*/ 48 h 509"/>
                      <a:gd name="T26" fmla="*/ 59 w 514"/>
                      <a:gd name="T27" fmla="*/ 307 h 509"/>
                      <a:gd name="T28" fmla="*/ 54 w 514"/>
                      <a:gd name="T29" fmla="*/ 254 h 509"/>
                      <a:gd name="T30" fmla="*/ 59 w 514"/>
                      <a:gd name="T31" fmla="*/ 205 h 509"/>
                      <a:gd name="T32" fmla="*/ 146 w 514"/>
                      <a:gd name="T33" fmla="*/ 205 h 509"/>
                      <a:gd name="T34" fmla="*/ 146 w 514"/>
                      <a:gd name="T35" fmla="*/ 254 h 509"/>
                      <a:gd name="T36" fmla="*/ 146 w 514"/>
                      <a:gd name="T37" fmla="*/ 307 h 509"/>
                      <a:gd name="T38" fmla="*/ 59 w 514"/>
                      <a:gd name="T39" fmla="*/ 307 h 509"/>
                      <a:gd name="T40" fmla="*/ 78 w 514"/>
                      <a:gd name="T41" fmla="*/ 356 h 509"/>
                      <a:gd name="T42" fmla="*/ 156 w 514"/>
                      <a:gd name="T43" fmla="*/ 356 h 509"/>
                      <a:gd name="T44" fmla="*/ 190 w 514"/>
                      <a:gd name="T45" fmla="*/ 449 h 509"/>
                      <a:gd name="T46" fmla="*/ 78 w 514"/>
                      <a:gd name="T47" fmla="*/ 356 h 509"/>
                      <a:gd name="T48" fmla="*/ 156 w 514"/>
                      <a:gd name="T49" fmla="*/ 151 h 509"/>
                      <a:gd name="T50" fmla="*/ 78 w 514"/>
                      <a:gd name="T51" fmla="*/ 151 h 509"/>
                      <a:gd name="T52" fmla="*/ 190 w 514"/>
                      <a:gd name="T53" fmla="*/ 58 h 509"/>
                      <a:gd name="T54" fmla="*/ 156 w 514"/>
                      <a:gd name="T55" fmla="*/ 151 h 509"/>
                      <a:gd name="T56" fmla="*/ 259 w 514"/>
                      <a:gd name="T57" fmla="*/ 459 h 509"/>
                      <a:gd name="T58" fmla="*/ 210 w 514"/>
                      <a:gd name="T59" fmla="*/ 356 h 509"/>
                      <a:gd name="T60" fmla="*/ 308 w 514"/>
                      <a:gd name="T61" fmla="*/ 356 h 509"/>
                      <a:gd name="T62" fmla="*/ 259 w 514"/>
                      <a:gd name="T63" fmla="*/ 459 h 509"/>
                      <a:gd name="T64" fmla="*/ 317 w 514"/>
                      <a:gd name="T65" fmla="*/ 307 h 509"/>
                      <a:gd name="T66" fmla="*/ 200 w 514"/>
                      <a:gd name="T67" fmla="*/ 307 h 509"/>
                      <a:gd name="T68" fmla="*/ 195 w 514"/>
                      <a:gd name="T69" fmla="*/ 254 h 509"/>
                      <a:gd name="T70" fmla="*/ 200 w 514"/>
                      <a:gd name="T71" fmla="*/ 205 h 509"/>
                      <a:gd name="T72" fmla="*/ 317 w 514"/>
                      <a:gd name="T73" fmla="*/ 205 h 509"/>
                      <a:gd name="T74" fmla="*/ 322 w 514"/>
                      <a:gd name="T75" fmla="*/ 254 h 509"/>
                      <a:gd name="T76" fmla="*/ 317 w 514"/>
                      <a:gd name="T77" fmla="*/ 307 h 509"/>
                      <a:gd name="T78" fmla="*/ 322 w 514"/>
                      <a:gd name="T79" fmla="*/ 449 h 509"/>
                      <a:gd name="T80" fmla="*/ 357 w 514"/>
                      <a:gd name="T81" fmla="*/ 356 h 509"/>
                      <a:gd name="T82" fmla="*/ 435 w 514"/>
                      <a:gd name="T83" fmla="*/ 356 h 509"/>
                      <a:gd name="T84" fmla="*/ 322 w 514"/>
                      <a:gd name="T85" fmla="*/ 449 h 509"/>
                      <a:gd name="T86" fmla="*/ 371 w 514"/>
                      <a:gd name="T87" fmla="*/ 307 h 509"/>
                      <a:gd name="T88" fmla="*/ 371 w 514"/>
                      <a:gd name="T89" fmla="*/ 254 h 509"/>
                      <a:gd name="T90" fmla="*/ 371 w 514"/>
                      <a:gd name="T91" fmla="*/ 205 h 509"/>
                      <a:gd name="T92" fmla="*/ 454 w 514"/>
                      <a:gd name="T93" fmla="*/ 205 h 509"/>
                      <a:gd name="T94" fmla="*/ 464 w 514"/>
                      <a:gd name="T95" fmla="*/ 254 h 509"/>
                      <a:gd name="T96" fmla="*/ 454 w 514"/>
                      <a:gd name="T97" fmla="*/ 307 h 509"/>
                      <a:gd name="T98" fmla="*/ 371 w 514"/>
                      <a:gd name="T99" fmla="*/ 307 h 5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14" h="509">
                        <a:moveTo>
                          <a:pt x="259" y="0"/>
                        </a:moveTo>
                        <a:cubicBezTo>
                          <a:pt x="117" y="0"/>
                          <a:pt x="0" y="112"/>
                          <a:pt x="0" y="254"/>
                        </a:cubicBezTo>
                        <a:cubicBezTo>
                          <a:pt x="0" y="395"/>
                          <a:pt x="120" y="508"/>
                          <a:pt x="259" y="508"/>
                        </a:cubicBezTo>
                        <a:cubicBezTo>
                          <a:pt x="398" y="508"/>
                          <a:pt x="513" y="395"/>
                          <a:pt x="513" y="254"/>
                        </a:cubicBezTo>
                        <a:cubicBezTo>
                          <a:pt x="513" y="112"/>
                          <a:pt x="396" y="0"/>
                          <a:pt x="259" y="0"/>
                        </a:cubicBezTo>
                        <a:close/>
                        <a:moveTo>
                          <a:pt x="435" y="151"/>
                        </a:moveTo>
                        <a:lnTo>
                          <a:pt x="357" y="151"/>
                        </a:lnTo>
                        <a:cubicBezTo>
                          <a:pt x="352" y="117"/>
                          <a:pt x="337" y="92"/>
                          <a:pt x="322" y="58"/>
                        </a:cubicBezTo>
                        <a:cubicBezTo>
                          <a:pt x="371" y="78"/>
                          <a:pt x="410" y="107"/>
                          <a:pt x="435" y="151"/>
                        </a:cubicBezTo>
                        <a:close/>
                        <a:moveTo>
                          <a:pt x="259" y="48"/>
                        </a:moveTo>
                        <a:cubicBezTo>
                          <a:pt x="278" y="83"/>
                          <a:pt x="293" y="112"/>
                          <a:pt x="308" y="151"/>
                        </a:cubicBezTo>
                        <a:lnTo>
                          <a:pt x="210" y="151"/>
                        </a:lnTo>
                        <a:cubicBezTo>
                          <a:pt x="220" y="117"/>
                          <a:pt x="234" y="83"/>
                          <a:pt x="259" y="48"/>
                        </a:cubicBezTo>
                        <a:close/>
                        <a:moveTo>
                          <a:pt x="59" y="307"/>
                        </a:moveTo>
                        <a:cubicBezTo>
                          <a:pt x="54" y="288"/>
                          <a:pt x="54" y="273"/>
                          <a:pt x="54" y="254"/>
                        </a:cubicBezTo>
                        <a:cubicBezTo>
                          <a:pt x="54" y="234"/>
                          <a:pt x="54" y="219"/>
                          <a:pt x="59" y="205"/>
                        </a:cubicBezTo>
                        <a:lnTo>
                          <a:pt x="146" y="205"/>
                        </a:lnTo>
                        <a:cubicBezTo>
                          <a:pt x="146" y="219"/>
                          <a:pt x="146" y="234"/>
                          <a:pt x="146" y="254"/>
                        </a:cubicBezTo>
                        <a:cubicBezTo>
                          <a:pt x="146" y="273"/>
                          <a:pt x="146" y="288"/>
                          <a:pt x="146" y="307"/>
                        </a:cubicBezTo>
                        <a:lnTo>
                          <a:pt x="59" y="307"/>
                        </a:lnTo>
                        <a:close/>
                        <a:moveTo>
                          <a:pt x="78" y="356"/>
                        </a:moveTo>
                        <a:lnTo>
                          <a:pt x="156" y="356"/>
                        </a:lnTo>
                        <a:cubicBezTo>
                          <a:pt x="161" y="390"/>
                          <a:pt x="176" y="420"/>
                          <a:pt x="190" y="449"/>
                        </a:cubicBezTo>
                        <a:cubicBezTo>
                          <a:pt x="146" y="429"/>
                          <a:pt x="102" y="400"/>
                          <a:pt x="78" y="356"/>
                        </a:cubicBezTo>
                        <a:close/>
                        <a:moveTo>
                          <a:pt x="156" y="151"/>
                        </a:moveTo>
                        <a:lnTo>
                          <a:pt x="78" y="151"/>
                        </a:lnTo>
                        <a:cubicBezTo>
                          <a:pt x="107" y="107"/>
                          <a:pt x="146" y="78"/>
                          <a:pt x="190" y="58"/>
                        </a:cubicBezTo>
                        <a:cubicBezTo>
                          <a:pt x="176" y="92"/>
                          <a:pt x="161" y="117"/>
                          <a:pt x="156" y="151"/>
                        </a:cubicBezTo>
                        <a:close/>
                        <a:moveTo>
                          <a:pt x="259" y="459"/>
                        </a:moveTo>
                        <a:cubicBezTo>
                          <a:pt x="234" y="429"/>
                          <a:pt x="220" y="395"/>
                          <a:pt x="210" y="356"/>
                        </a:cubicBezTo>
                        <a:lnTo>
                          <a:pt x="308" y="356"/>
                        </a:lnTo>
                        <a:cubicBezTo>
                          <a:pt x="293" y="390"/>
                          <a:pt x="278" y="429"/>
                          <a:pt x="259" y="459"/>
                        </a:cubicBezTo>
                        <a:close/>
                        <a:moveTo>
                          <a:pt x="317" y="307"/>
                        </a:moveTo>
                        <a:lnTo>
                          <a:pt x="200" y="307"/>
                        </a:lnTo>
                        <a:cubicBezTo>
                          <a:pt x="195" y="288"/>
                          <a:pt x="195" y="273"/>
                          <a:pt x="195" y="254"/>
                        </a:cubicBezTo>
                        <a:cubicBezTo>
                          <a:pt x="195" y="234"/>
                          <a:pt x="195" y="219"/>
                          <a:pt x="200" y="205"/>
                        </a:cubicBezTo>
                        <a:lnTo>
                          <a:pt x="317" y="205"/>
                        </a:lnTo>
                        <a:cubicBezTo>
                          <a:pt x="322" y="219"/>
                          <a:pt x="322" y="234"/>
                          <a:pt x="322" y="254"/>
                        </a:cubicBezTo>
                        <a:cubicBezTo>
                          <a:pt x="322" y="273"/>
                          <a:pt x="317" y="288"/>
                          <a:pt x="317" y="307"/>
                        </a:cubicBezTo>
                        <a:close/>
                        <a:moveTo>
                          <a:pt x="322" y="449"/>
                        </a:moveTo>
                        <a:cubicBezTo>
                          <a:pt x="337" y="420"/>
                          <a:pt x="352" y="390"/>
                          <a:pt x="357" y="356"/>
                        </a:cubicBezTo>
                        <a:lnTo>
                          <a:pt x="435" y="356"/>
                        </a:lnTo>
                        <a:cubicBezTo>
                          <a:pt x="410" y="400"/>
                          <a:pt x="371" y="429"/>
                          <a:pt x="322" y="449"/>
                        </a:cubicBezTo>
                        <a:close/>
                        <a:moveTo>
                          <a:pt x="371" y="307"/>
                        </a:moveTo>
                        <a:cubicBezTo>
                          <a:pt x="371" y="288"/>
                          <a:pt x="371" y="273"/>
                          <a:pt x="371" y="254"/>
                        </a:cubicBezTo>
                        <a:cubicBezTo>
                          <a:pt x="371" y="234"/>
                          <a:pt x="371" y="219"/>
                          <a:pt x="371" y="205"/>
                        </a:cubicBezTo>
                        <a:lnTo>
                          <a:pt x="454" y="205"/>
                        </a:lnTo>
                        <a:cubicBezTo>
                          <a:pt x="459" y="219"/>
                          <a:pt x="464" y="234"/>
                          <a:pt x="464" y="254"/>
                        </a:cubicBezTo>
                        <a:cubicBezTo>
                          <a:pt x="464" y="273"/>
                          <a:pt x="459" y="288"/>
                          <a:pt x="454" y="307"/>
                        </a:cubicBezTo>
                        <a:lnTo>
                          <a:pt x="371" y="30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726CF73-ED0C-498F-AD5F-0B9BBBDFE0DD}"/>
                      </a:ext>
                    </a:extLst>
                  </p:cNvPr>
                  <p:cNvSpPr txBox="1"/>
                  <p:nvPr/>
                </p:nvSpPr>
                <p:spPr>
                  <a:xfrm>
                    <a:off x="3823600" y="4696608"/>
                    <a:ext cx="2854984" cy="4247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dirty="0" err="1">
                        <a:solidFill>
                          <a:schemeClr val="bg1"/>
                        </a:solidFill>
                      </a:rPr>
                      <a:t>melissahoughton.dev</a:t>
                    </a:r>
                    <a:endParaRPr lang="en-AU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1D0530A-764E-4C12-9A50-5F613F961FB6}"/>
                    </a:ext>
                  </a:extLst>
                </p:cNvPr>
                <p:cNvGrpSpPr/>
                <p:nvPr/>
              </p:nvGrpSpPr>
              <p:grpSpPr>
                <a:xfrm>
                  <a:off x="4465847" y="5672914"/>
                  <a:ext cx="2768905" cy="424732"/>
                  <a:chOff x="6368192" y="5366305"/>
                  <a:chExt cx="2768905" cy="424732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5694A05-0318-441D-BD4A-D506DF435412}"/>
                      </a:ext>
                    </a:extLst>
                  </p:cNvPr>
                  <p:cNvSpPr txBox="1"/>
                  <p:nvPr/>
                </p:nvSpPr>
                <p:spPr>
                  <a:xfrm>
                    <a:off x="6789693" y="5366305"/>
                    <a:ext cx="2347404" cy="4247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dirty="0" err="1">
                        <a:solidFill>
                          <a:schemeClr val="bg1"/>
                        </a:solidFill>
                      </a:rPr>
                      <a:t>melissahoughton</a:t>
                    </a:r>
                    <a:endParaRPr lang="en-AU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Freeform 31">
                    <a:extLst>
                      <a:ext uri="{FF2B5EF4-FFF2-40B4-BE49-F238E27FC236}">
                        <a16:creationId xmlns:a16="http://schemas.microsoft.com/office/drawing/2014/main" id="{F9B06FF9-746C-420B-9B8E-6161DBEA53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68192" y="5375637"/>
                    <a:ext cx="360000" cy="360000"/>
                  </a:xfrm>
                  <a:custGeom>
                    <a:avLst/>
                    <a:gdLst>
                      <a:gd name="T0" fmla="*/ 483 w 536"/>
                      <a:gd name="T1" fmla="*/ 0 h 541"/>
                      <a:gd name="T2" fmla="*/ 51 w 536"/>
                      <a:gd name="T3" fmla="*/ 0 h 541"/>
                      <a:gd name="T4" fmla="*/ 0 w 536"/>
                      <a:gd name="T5" fmla="*/ 57 h 541"/>
                      <a:gd name="T6" fmla="*/ 0 w 536"/>
                      <a:gd name="T7" fmla="*/ 484 h 541"/>
                      <a:gd name="T8" fmla="*/ 51 w 536"/>
                      <a:gd name="T9" fmla="*/ 540 h 541"/>
                      <a:gd name="T10" fmla="*/ 483 w 536"/>
                      <a:gd name="T11" fmla="*/ 540 h 541"/>
                      <a:gd name="T12" fmla="*/ 535 w 536"/>
                      <a:gd name="T13" fmla="*/ 484 h 541"/>
                      <a:gd name="T14" fmla="*/ 535 w 536"/>
                      <a:gd name="T15" fmla="*/ 57 h 541"/>
                      <a:gd name="T16" fmla="*/ 483 w 536"/>
                      <a:gd name="T17" fmla="*/ 0 h 541"/>
                      <a:gd name="T18" fmla="*/ 159 w 536"/>
                      <a:gd name="T19" fmla="*/ 458 h 541"/>
                      <a:gd name="T20" fmla="*/ 82 w 536"/>
                      <a:gd name="T21" fmla="*/ 458 h 541"/>
                      <a:gd name="T22" fmla="*/ 82 w 536"/>
                      <a:gd name="T23" fmla="*/ 216 h 541"/>
                      <a:gd name="T24" fmla="*/ 159 w 536"/>
                      <a:gd name="T25" fmla="*/ 216 h 541"/>
                      <a:gd name="T26" fmla="*/ 159 w 536"/>
                      <a:gd name="T27" fmla="*/ 458 h 541"/>
                      <a:gd name="T28" fmla="*/ 118 w 536"/>
                      <a:gd name="T29" fmla="*/ 170 h 541"/>
                      <a:gd name="T30" fmla="*/ 72 w 536"/>
                      <a:gd name="T31" fmla="*/ 124 h 541"/>
                      <a:gd name="T32" fmla="*/ 118 w 536"/>
                      <a:gd name="T33" fmla="*/ 72 h 541"/>
                      <a:gd name="T34" fmla="*/ 170 w 536"/>
                      <a:gd name="T35" fmla="*/ 124 h 541"/>
                      <a:gd name="T36" fmla="*/ 118 w 536"/>
                      <a:gd name="T37" fmla="*/ 170 h 541"/>
                      <a:gd name="T38" fmla="*/ 457 w 536"/>
                      <a:gd name="T39" fmla="*/ 458 h 541"/>
                      <a:gd name="T40" fmla="*/ 375 w 536"/>
                      <a:gd name="T41" fmla="*/ 458 h 541"/>
                      <a:gd name="T42" fmla="*/ 375 w 536"/>
                      <a:gd name="T43" fmla="*/ 314 h 541"/>
                      <a:gd name="T44" fmla="*/ 334 w 536"/>
                      <a:gd name="T45" fmla="*/ 278 h 541"/>
                      <a:gd name="T46" fmla="*/ 293 w 536"/>
                      <a:gd name="T47" fmla="*/ 314 h 541"/>
                      <a:gd name="T48" fmla="*/ 293 w 536"/>
                      <a:gd name="T49" fmla="*/ 458 h 541"/>
                      <a:gd name="T50" fmla="*/ 216 w 536"/>
                      <a:gd name="T51" fmla="*/ 458 h 541"/>
                      <a:gd name="T52" fmla="*/ 216 w 536"/>
                      <a:gd name="T53" fmla="*/ 216 h 541"/>
                      <a:gd name="T54" fmla="*/ 293 w 536"/>
                      <a:gd name="T55" fmla="*/ 216 h 541"/>
                      <a:gd name="T56" fmla="*/ 293 w 536"/>
                      <a:gd name="T57" fmla="*/ 247 h 541"/>
                      <a:gd name="T58" fmla="*/ 360 w 536"/>
                      <a:gd name="T59" fmla="*/ 211 h 541"/>
                      <a:gd name="T60" fmla="*/ 457 w 536"/>
                      <a:gd name="T61" fmla="*/ 304 h 541"/>
                      <a:gd name="T62" fmla="*/ 457 w 536"/>
                      <a:gd name="T63" fmla="*/ 458 h 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36" h="541">
                        <a:moveTo>
                          <a:pt x="483" y="0"/>
                        </a:moveTo>
                        <a:lnTo>
                          <a:pt x="51" y="0"/>
                        </a:lnTo>
                        <a:cubicBezTo>
                          <a:pt x="26" y="0"/>
                          <a:pt x="0" y="26"/>
                          <a:pt x="0" y="57"/>
                        </a:cubicBezTo>
                        <a:lnTo>
                          <a:pt x="0" y="484"/>
                        </a:lnTo>
                        <a:cubicBezTo>
                          <a:pt x="0" y="514"/>
                          <a:pt x="26" y="540"/>
                          <a:pt x="51" y="540"/>
                        </a:cubicBezTo>
                        <a:lnTo>
                          <a:pt x="483" y="540"/>
                        </a:lnTo>
                        <a:cubicBezTo>
                          <a:pt x="514" y="540"/>
                          <a:pt x="535" y="514"/>
                          <a:pt x="535" y="484"/>
                        </a:cubicBezTo>
                        <a:lnTo>
                          <a:pt x="535" y="57"/>
                        </a:lnTo>
                        <a:cubicBezTo>
                          <a:pt x="535" y="26"/>
                          <a:pt x="514" y="0"/>
                          <a:pt x="483" y="0"/>
                        </a:cubicBezTo>
                        <a:close/>
                        <a:moveTo>
                          <a:pt x="159" y="458"/>
                        </a:moveTo>
                        <a:lnTo>
                          <a:pt x="82" y="458"/>
                        </a:lnTo>
                        <a:lnTo>
                          <a:pt x="82" y="216"/>
                        </a:lnTo>
                        <a:lnTo>
                          <a:pt x="159" y="216"/>
                        </a:lnTo>
                        <a:lnTo>
                          <a:pt x="159" y="458"/>
                        </a:lnTo>
                        <a:close/>
                        <a:moveTo>
                          <a:pt x="118" y="170"/>
                        </a:moveTo>
                        <a:cubicBezTo>
                          <a:pt x="93" y="170"/>
                          <a:pt x="72" y="150"/>
                          <a:pt x="72" y="124"/>
                        </a:cubicBezTo>
                        <a:cubicBezTo>
                          <a:pt x="72" y="98"/>
                          <a:pt x="90" y="72"/>
                          <a:pt x="118" y="72"/>
                        </a:cubicBezTo>
                        <a:cubicBezTo>
                          <a:pt x="147" y="72"/>
                          <a:pt x="170" y="98"/>
                          <a:pt x="170" y="124"/>
                        </a:cubicBezTo>
                        <a:cubicBezTo>
                          <a:pt x="170" y="150"/>
                          <a:pt x="149" y="170"/>
                          <a:pt x="118" y="170"/>
                        </a:cubicBezTo>
                        <a:close/>
                        <a:moveTo>
                          <a:pt x="457" y="458"/>
                        </a:moveTo>
                        <a:lnTo>
                          <a:pt x="375" y="458"/>
                        </a:lnTo>
                        <a:lnTo>
                          <a:pt x="375" y="314"/>
                        </a:lnTo>
                        <a:cubicBezTo>
                          <a:pt x="375" y="293"/>
                          <a:pt x="355" y="278"/>
                          <a:pt x="334" y="278"/>
                        </a:cubicBezTo>
                        <a:cubicBezTo>
                          <a:pt x="314" y="278"/>
                          <a:pt x="293" y="293"/>
                          <a:pt x="293" y="314"/>
                        </a:cubicBezTo>
                        <a:lnTo>
                          <a:pt x="293" y="458"/>
                        </a:lnTo>
                        <a:lnTo>
                          <a:pt x="216" y="458"/>
                        </a:lnTo>
                        <a:lnTo>
                          <a:pt x="216" y="216"/>
                        </a:lnTo>
                        <a:lnTo>
                          <a:pt x="293" y="216"/>
                        </a:lnTo>
                        <a:lnTo>
                          <a:pt x="293" y="247"/>
                        </a:lnTo>
                        <a:cubicBezTo>
                          <a:pt x="308" y="227"/>
                          <a:pt x="339" y="211"/>
                          <a:pt x="360" y="211"/>
                        </a:cubicBezTo>
                        <a:cubicBezTo>
                          <a:pt x="411" y="211"/>
                          <a:pt x="457" y="252"/>
                          <a:pt x="457" y="304"/>
                        </a:cubicBezTo>
                        <a:lnTo>
                          <a:pt x="457" y="4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9473826-D003-4902-9208-41DB946AAEA8}"/>
                    </a:ext>
                  </a:extLst>
                </p:cNvPr>
                <p:cNvGrpSpPr/>
                <p:nvPr/>
              </p:nvGrpSpPr>
              <p:grpSpPr>
                <a:xfrm>
                  <a:off x="4470618" y="5142923"/>
                  <a:ext cx="2768904" cy="424732"/>
                  <a:chOff x="6368192" y="4696608"/>
                  <a:chExt cx="2768904" cy="424732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BEDEBF-751E-4FFC-A275-6C1AECA19F9E}"/>
                      </a:ext>
                    </a:extLst>
                  </p:cNvPr>
                  <p:cNvSpPr txBox="1"/>
                  <p:nvPr/>
                </p:nvSpPr>
                <p:spPr>
                  <a:xfrm>
                    <a:off x="6789692" y="4696608"/>
                    <a:ext cx="2347404" cy="4247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dirty="0" err="1">
                        <a:solidFill>
                          <a:schemeClr val="bg1"/>
                        </a:solidFill>
                      </a:rPr>
                      <a:t>melissahoughton</a:t>
                    </a:r>
                    <a:endParaRPr lang="en-AU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34" name="Picture 31">
                    <a:extLst>
                      <a:ext uri="{FF2B5EF4-FFF2-40B4-BE49-F238E27FC236}">
                        <a16:creationId xmlns:a16="http://schemas.microsoft.com/office/drawing/2014/main" id="{DF92DC4B-C847-49CA-9524-7418C5C9F7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/>
                  <a:stretch/>
                </p:blipFill>
                <p:spPr>
                  <a:xfrm>
                    <a:off x="6368192" y="4697873"/>
                    <a:ext cx="360000" cy="360000"/>
                  </a:xfrm>
                  <a:prstGeom prst="rect">
                    <a:avLst/>
                  </a:prstGeom>
                  <a:noFill/>
                </p:spPr>
              </p:pic>
            </p:grp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2746D3-6F08-4BDA-A8DF-64B88D7C8D47}"/>
                </a:ext>
              </a:extLst>
            </p:cNvPr>
            <p:cNvSpPr txBox="1"/>
            <p:nvPr/>
          </p:nvSpPr>
          <p:spPr>
            <a:xfrm>
              <a:off x="3947279" y="4247515"/>
              <a:ext cx="4297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</a:rPr>
                <a:t>https://bit.ly/dotnetconf-iot</a:t>
              </a:r>
            </a:p>
          </p:txBody>
        </p:sp>
      </p:grpSp>
      <p:sp>
        <p:nvSpPr>
          <p:cNvPr id="43" name="Title 42">
            <a:extLst>
              <a:ext uri="{FF2B5EF4-FFF2-40B4-BE49-F238E27FC236}">
                <a16:creationId xmlns:a16="http://schemas.microsoft.com/office/drawing/2014/main" id="{5C79C0F1-6026-41DE-BFEC-4A16151E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 for joining!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E4FEF-0BB8-405C-ACAA-47B4266EC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9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E2D1A-7D84-4AA2-B5AF-CEDB9AB4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@meliss_houghton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52BF9D-F638-485C-9EEF-33A90465E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526712" y="1380161"/>
            <a:ext cx="9138576" cy="484971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0FD0FD9-5671-4EEB-A261-4192D31C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IoT?</a:t>
            </a:r>
          </a:p>
        </p:txBody>
      </p:sp>
    </p:spTree>
    <p:extLst>
      <p:ext uri="{BB962C8B-B14F-4D97-AF65-F5344CB8AC3E}">
        <p14:creationId xmlns:p14="http://schemas.microsoft.com/office/powerpoint/2010/main" val="188420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324B9-0A15-483D-9FE6-B17FF403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How can you use .NET for IoT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503704-616F-491D-8C7A-DCF01080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F9B348-CDDC-4A4B-9115-CF233F77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0331"/>
            <a:ext cx="3346376" cy="33463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DEAE9E7-03E3-4BB2-BE19-0BECB87D4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3531" y="2350331"/>
            <a:ext cx="4528429" cy="3346376"/>
          </a:xfrm>
          <a:prstGeom prst="rect">
            <a:avLst/>
          </a:prstGeom>
        </p:spPr>
      </p:pic>
      <p:pic>
        <p:nvPicPr>
          <p:cNvPr id="14" name="Graphic 13" descr="Heart with solid fill">
            <a:extLst>
              <a:ext uri="{FF2B5EF4-FFF2-40B4-BE49-F238E27FC236}">
                <a16:creationId xmlns:a16="http://schemas.microsoft.com/office/drawing/2014/main" id="{976C546D-E737-476C-9BF1-0EF638650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2219" y="2708734"/>
            <a:ext cx="2498112" cy="24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5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A73A082-6A84-46E4-B7AD-246D179F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AU" sz="5400" dirty="0">
                <a:latin typeface="+mj-lt"/>
              </a:rPr>
              <a:t>.NET IoT Libraries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DA832-6BD6-44A3-9DEC-53201850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@meliss_houghton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D26DCC-9BA7-43C8-B3D5-DC947C5E4DA6}"/>
              </a:ext>
            </a:extLst>
          </p:cNvPr>
          <p:cNvSpPr/>
          <p:nvPr/>
        </p:nvSpPr>
        <p:spPr>
          <a:xfrm>
            <a:off x="2638534" y="623454"/>
            <a:ext cx="7992521" cy="5019964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AU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31727A-A9A6-48D4-BB3D-15AB73D61A4D}"/>
              </a:ext>
            </a:extLst>
          </p:cNvPr>
          <p:cNvGrpSpPr/>
          <p:nvPr/>
        </p:nvGrpSpPr>
        <p:grpSpPr>
          <a:xfrm>
            <a:off x="2525302" y="1484829"/>
            <a:ext cx="7127498" cy="4733083"/>
            <a:chOff x="2532250" y="1424844"/>
            <a:chExt cx="7127498" cy="47330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61F4CC-2A15-4E2B-9D8B-F1ED123ECCE1}"/>
                </a:ext>
              </a:extLst>
            </p:cNvPr>
            <p:cNvSpPr/>
            <p:nvPr/>
          </p:nvSpPr>
          <p:spPr>
            <a:xfrm>
              <a:off x="3043445" y="1424844"/>
              <a:ext cx="4787503" cy="11262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3C0A4A0-3502-47B3-8051-DD33472FB13F}"/>
                </a:ext>
              </a:extLst>
            </p:cNvPr>
            <p:cNvGrpSpPr/>
            <p:nvPr/>
          </p:nvGrpSpPr>
          <p:grpSpPr>
            <a:xfrm>
              <a:off x="3043444" y="1424844"/>
              <a:ext cx="5369036" cy="1126280"/>
              <a:chOff x="3100351" y="1321356"/>
              <a:chExt cx="5369036" cy="112628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EAF527-CF1E-409D-8F7C-2CA442E09A2B}"/>
                  </a:ext>
                </a:extLst>
              </p:cNvPr>
              <p:cNvSpPr/>
              <p:nvPr/>
            </p:nvSpPr>
            <p:spPr>
              <a:xfrm>
                <a:off x="3100351" y="1321356"/>
                <a:ext cx="5173091" cy="1126280"/>
              </a:xfrm>
              <a:prstGeom prst="rect">
                <a:avLst/>
              </a:prstGeom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C59065-87A2-4D3B-9AD6-931E81174F19}"/>
                  </a:ext>
                </a:extLst>
              </p:cNvPr>
              <p:cNvSpPr txBox="1"/>
              <p:nvPr/>
            </p:nvSpPr>
            <p:spPr>
              <a:xfrm>
                <a:off x="3100352" y="1321356"/>
                <a:ext cx="1914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/>
                  <a:t>Device Bindings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D436A3-901C-4B8E-A4D3-0E2FD9466F28}"/>
                  </a:ext>
                </a:extLst>
              </p:cNvPr>
              <p:cNvSpPr txBox="1"/>
              <p:nvPr/>
            </p:nvSpPr>
            <p:spPr>
              <a:xfrm>
                <a:off x="3100353" y="1638522"/>
                <a:ext cx="5369034" cy="738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numCol="3" rtlCol="0">
                <a:spAutoFit/>
              </a:bodyPr>
              <a:lstStyle/>
              <a:p>
                <a:pPr marL="176213" lvl="1" indent="-176213">
                  <a:buFont typeface="Arial" panose="020B0604020202020204" pitchFamily="34" charset="0"/>
                  <a:buChar char="•"/>
                </a:pPr>
                <a:r>
                  <a:rPr lang="en-AU" sz="1400" dirty="0"/>
                  <a:t>Analog Converters</a:t>
                </a:r>
              </a:p>
              <a:p>
                <a:pPr marL="176213" lvl="1" indent="-176213">
                  <a:buFont typeface="Arial" panose="020B0604020202020204" pitchFamily="34" charset="0"/>
                  <a:buChar char="•"/>
                </a:pPr>
                <a:r>
                  <a:rPr lang="en-AU" sz="1400" dirty="0"/>
                  <a:t>Digital Logic</a:t>
                </a:r>
              </a:p>
              <a:p>
                <a:pPr marL="176213" lvl="1" indent="-176213">
                  <a:buFont typeface="Arial" panose="020B0604020202020204" pitchFamily="34" charset="0"/>
                  <a:buChar char="•"/>
                </a:pPr>
                <a:r>
                  <a:rPr lang="en-AU" sz="1400" dirty="0"/>
                  <a:t>Display Controller</a:t>
                </a:r>
              </a:p>
              <a:p>
                <a:pPr marL="358775" lvl="1" indent="-182563">
                  <a:buFont typeface="Arial" panose="020B0604020202020204" pitchFamily="34" charset="0"/>
                  <a:buChar char="•"/>
                </a:pPr>
                <a:r>
                  <a:rPr lang="en-AU" sz="1400" dirty="0"/>
                  <a:t>I/O Expanders</a:t>
                </a:r>
              </a:p>
              <a:p>
                <a:pPr marL="358775" lvl="1" indent="-182563">
                  <a:buFont typeface="Arial" panose="020B0604020202020204" pitchFamily="34" charset="0"/>
                  <a:buChar char="•"/>
                </a:pPr>
                <a:r>
                  <a:rPr lang="en-AU" sz="1400" dirty="0"/>
                  <a:t>Sensors</a:t>
                </a:r>
              </a:p>
              <a:p>
                <a:pPr marL="358775" lvl="1" indent="-182563">
                  <a:buFont typeface="Arial" panose="020B0604020202020204" pitchFamily="34" charset="0"/>
                  <a:buChar char="•"/>
                </a:pPr>
                <a:r>
                  <a:rPr lang="en-AU" sz="1400" dirty="0"/>
                  <a:t>LED Drivers</a:t>
                </a:r>
              </a:p>
              <a:p>
                <a:pPr marL="176213" lvl="1" indent="-176213" defTabSz="179388">
                  <a:buFont typeface="Arial" panose="020B0604020202020204" pitchFamily="34" charset="0"/>
                  <a:buChar char="•"/>
                  <a:tabLst>
                    <a:tab pos="0" algn="dec"/>
                  </a:tabLst>
                </a:pPr>
                <a:r>
                  <a:rPr lang="en-AU" sz="1400" dirty="0"/>
                  <a:t>Memory</a:t>
                </a:r>
              </a:p>
              <a:p>
                <a:pPr marL="176213" lvl="1" indent="-176213">
                  <a:buFont typeface="Arial" panose="020B0604020202020204" pitchFamily="34" charset="0"/>
                  <a:buChar char="•"/>
                </a:pPr>
                <a:r>
                  <a:rPr lang="en-AU" sz="1400" dirty="0"/>
                  <a:t>Motor Drivers</a:t>
                </a:r>
              </a:p>
              <a:p>
                <a:pPr marL="176213" lvl="1" indent="-176213">
                  <a:buFont typeface="Arial" panose="020B0604020202020204" pitchFamily="34" charset="0"/>
                  <a:buChar char="•"/>
                </a:pPr>
                <a:r>
                  <a:rPr lang="en-AU" sz="1400" dirty="0"/>
                  <a:t>Real Time Clocks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1A5F38-9AED-4C2C-ADF1-5A63808A939D}"/>
                </a:ext>
              </a:extLst>
            </p:cNvPr>
            <p:cNvSpPr/>
            <p:nvPr/>
          </p:nvSpPr>
          <p:spPr>
            <a:xfrm>
              <a:off x="3043445" y="3884168"/>
              <a:ext cx="6616303" cy="104330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bg2"/>
                  </a:solidFill>
                </a:rPr>
                <a:t>X86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bg2"/>
                  </a:solidFill>
                </a:rPr>
                <a:t>X64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bg2"/>
                  </a:solidFill>
                </a:rPr>
                <a:t>ARM32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bg2"/>
                  </a:solidFill>
                </a:rPr>
                <a:t>ARM64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4E03AD-EC2F-4D67-A143-F81053EAC3C5}"/>
                </a:ext>
              </a:extLst>
            </p:cNvPr>
            <p:cNvSpPr/>
            <p:nvPr/>
          </p:nvSpPr>
          <p:spPr>
            <a:xfrm>
              <a:off x="3043445" y="5031019"/>
              <a:ext cx="6616303" cy="112690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600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AU" sz="1600" dirty="0"/>
                <a:t>Raspberry 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600" dirty="0" err="1"/>
                <a:t>HummingBoard</a:t>
              </a:r>
              <a:endParaRPr lang="en-AU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600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AU" sz="1600" dirty="0" err="1"/>
                <a:t>BeagleBone</a:t>
              </a:r>
              <a:r>
                <a:rPr lang="en-AU" sz="1600" dirty="0"/>
                <a:t> Black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600" dirty="0"/>
                <a:t>Custom Hardware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7AF989-FE69-42E9-9DDC-050215093E72}"/>
                </a:ext>
              </a:extLst>
            </p:cNvPr>
            <p:cNvSpPr/>
            <p:nvPr/>
          </p:nvSpPr>
          <p:spPr>
            <a:xfrm>
              <a:off x="8314353" y="1430477"/>
              <a:ext cx="1345395" cy="235843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600"/>
                </a:spcAft>
              </a:pPr>
              <a:r>
                <a:rPr lang="en-AU" b="1" dirty="0"/>
                <a:t>Tooling</a:t>
              </a: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AU" sz="1600" dirty="0"/>
                <a:t>CLI</a:t>
              </a: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AU" sz="1600" dirty="0"/>
                <a:t>Docker</a:t>
              </a: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AU" sz="1600" dirty="0"/>
                <a:t>Templates</a:t>
              </a: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AU" sz="1600" dirty="0"/>
                <a:t>Testing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093B5D-C0A7-48BA-9C69-CBBCDDE55812}"/>
                </a:ext>
              </a:extLst>
            </p:cNvPr>
            <p:cNvGrpSpPr/>
            <p:nvPr/>
          </p:nvGrpSpPr>
          <p:grpSpPr>
            <a:xfrm>
              <a:off x="3043443" y="2658652"/>
              <a:ext cx="2555790" cy="1126280"/>
              <a:chOff x="3100350" y="2555164"/>
              <a:chExt cx="2555790" cy="112628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41CD144-1A85-493A-A110-0331BF3FFC09}"/>
                  </a:ext>
                </a:extLst>
              </p:cNvPr>
              <p:cNvSpPr/>
              <p:nvPr/>
            </p:nvSpPr>
            <p:spPr>
              <a:xfrm>
                <a:off x="3100350" y="2555164"/>
                <a:ext cx="2555790" cy="1126280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numCol="2" rtlCol="0" anchor="b"/>
              <a:lstStyle/>
              <a:p>
                <a:endParaRPr lang="en-A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ADC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CAN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GPIO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I2C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PWM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SPI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BA6D58-4462-4A99-AB5C-A369BF08BD51}"/>
                  </a:ext>
                </a:extLst>
              </p:cNvPr>
              <p:cNvSpPr txBox="1"/>
              <p:nvPr/>
            </p:nvSpPr>
            <p:spPr>
              <a:xfrm>
                <a:off x="3107225" y="2556994"/>
                <a:ext cx="23180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b="1" dirty="0" err="1"/>
                  <a:t>System.Device.Gpio</a:t>
                </a:r>
                <a:endParaRPr lang="en-AU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9357A4-1C36-4E7A-9151-06035C592443}"/>
                </a:ext>
              </a:extLst>
            </p:cNvPr>
            <p:cNvGrpSpPr/>
            <p:nvPr/>
          </p:nvGrpSpPr>
          <p:grpSpPr>
            <a:xfrm>
              <a:off x="5705513" y="2646044"/>
              <a:ext cx="2511021" cy="1141106"/>
              <a:chOff x="5762420" y="2542556"/>
              <a:chExt cx="2511021" cy="114110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FA0EB6A-832A-4A73-BDFF-2BF40E15CECB}"/>
                  </a:ext>
                </a:extLst>
              </p:cNvPr>
              <p:cNvSpPr/>
              <p:nvPr/>
            </p:nvSpPr>
            <p:spPr>
              <a:xfrm>
                <a:off x="5762420" y="2557382"/>
                <a:ext cx="2511021" cy="1126280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A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System.Device.*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C1DE29-025E-405F-9BEA-544427759FFF}"/>
                  </a:ext>
                </a:extLst>
              </p:cNvPr>
              <p:cNvSpPr txBox="1"/>
              <p:nvPr/>
            </p:nvSpPr>
            <p:spPr>
              <a:xfrm>
                <a:off x="5784870" y="2542556"/>
                <a:ext cx="99007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b="1" dirty="0"/>
                  <a:t>Futures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4F7206-BB2A-44DB-97C4-043E1AAEB36E}"/>
                </a:ext>
              </a:extLst>
            </p:cNvPr>
            <p:cNvSpPr txBox="1"/>
            <p:nvPr/>
          </p:nvSpPr>
          <p:spPr>
            <a:xfrm>
              <a:off x="3050318" y="3890702"/>
              <a:ext cx="345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solidFill>
                    <a:schemeClr val="bg2"/>
                  </a:solidFill>
                </a:rPr>
                <a:t>Windows 10 IoT / Linux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043302-3E05-4F01-8B59-A9322374A30D}"/>
                </a:ext>
              </a:extLst>
            </p:cNvPr>
            <p:cNvSpPr txBox="1"/>
            <p:nvPr/>
          </p:nvSpPr>
          <p:spPr>
            <a:xfrm>
              <a:off x="3050317" y="5045062"/>
              <a:ext cx="2318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Maker Boards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FB76BC-21B5-4C06-9208-9CCC0E5D1B86}"/>
                </a:ext>
              </a:extLst>
            </p:cNvPr>
            <p:cNvSpPr/>
            <p:nvPr/>
          </p:nvSpPr>
          <p:spPr>
            <a:xfrm>
              <a:off x="2532252" y="1424844"/>
              <a:ext cx="430243" cy="112628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AU" sz="1600" b="1" dirty="0"/>
                <a:t>Libraries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689B47-D9AD-46E4-889E-CCC3B70A30E5}"/>
                </a:ext>
              </a:extLst>
            </p:cNvPr>
            <p:cNvSpPr/>
            <p:nvPr/>
          </p:nvSpPr>
          <p:spPr>
            <a:xfrm>
              <a:off x="2532252" y="2654339"/>
              <a:ext cx="430243" cy="11262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AU" sz="1600" b="1" dirty="0"/>
                <a:t>Core APIs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9A37C7-FD86-4D34-BD5E-DFE41700F740}"/>
                </a:ext>
              </a:extLst>
            </p:cNvPr>
            <p:cNvSpPr/>
            <p:nvPr/>
          </p:nvSpPr>
          <p:spPr>
            <a:xfrm>
              <a:off x="2532251" y="3887441"/>
              <a:ext cx="430243" cy="104002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AU" sz="1600" b="1" dirty="0"/>
                <a:t>Platform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04D736-99DE-4DBE-BC27-D376877FECA0}"/>
                </a:ext>
              </a:extLst>
            </p:cNvPr>
            <p:cNvSpPr/>
            <p:nvPr/>
          </p:nvSpPr>
          <p:spPr>
            <a:xfrm>
              <a:off x="2532250" y="5031019"/>
              <a:ext cx="430243" cy="1126908"/>
            </a:xfrm>
            <a:prstGeom prst="rect">
              <a:avLst/>
            </a:prstGeom>
            <a:solidFill>
              <a:srgbClr val="0E4146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AU" sz="1600" b="1" dirty="0"/>
                <a:t>Hardware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8984B39-FF90-4C32-8B35-DEE4C87D7EF7}"/>
              </a:ext>
            </a:extLst>
          </p:cNvPr>
          <p:cNvSpPr/>
          <p:nvPr/>
        </p:nvSpPr>
        <p:spPr>
          <a:xfrm>
            <a:off x="11363683" y="728234"/>
            <a:ext cx="127476" cy="127476"/>
          </a:xfrm>
          <a:custGeom>
            <a:avLst/>
            <a:gdLst>
              <a:gd name="connsiteX0" fmla="*/ 124474 w 127476"/>
              <a:gd name="connsiteY0" fmla="*/ 44466 h 127476"/>
              <a:gd name="connsiteX1" fmla="*/ 44466 w 127476"/>
              <a:gd name="connsiteY1" fmla="*/ 3000 h 127476"/>
              <a:gd name="connsiteX2" fmla="*/ 3000 w 127476"/>
              <a:gd name="connsiteY2" fmla="*/ 83013 h 127476"/>
              <a:gd name="connsiteX3" fmla="*/ 83013 w 127476"/>
              <a:gd name="connsiteY3" fmla="*/ 124474 h 127476"/>
              <a:gd name="connsiteX4" fmla="*/ 124474 w 127476"/>
              <a:gd name="connsiteY4" fmla="*/ 44466 h 12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476" h="127476">
                <a:moveTo>
                  <a:pt x="124474" y="44466"/>
                </a:moveTo>
                <a:cubicBezTo>
                  <a:pt x="113833" y="10923"/>
                  <a:pt x="78009" y="-7641"/>
                  <a:pt x="44466" y="3000"/>
                </a:cubicBezTo>
                <a:cubicBezTo>
                  <a:pt x="10923" y="13646"/>
                  <a:pt x="-7641" y="49470"/>
                  <a:pt x="3000" y="83013"/>
                </a:cubicBezTo>
                <a:cubicBezTo>
                  <a:pt x="13646" y="116556"/>
                  <a:pt x="49466" y="135120"/>
                  <a:pt x="83013" y="124474"/>
                </a:cubicBezTo>
                <a:cubicBezTo>
                  <a:pt x="116556" y="113833"/>
                  <a:pt x="135120" y="78013"/>
                  <a:pt x="124474" y="44466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F4EB2BF-54E6-424B-9E0B-79A6A88F4721}"/>
              </a:ext>
            </a:extLst>
          </p:cNvPr>
          <p:cNvSpPr/>
          <p:nvPr/>
        </p:nvSpPr>
        <p:spPr>
          <a:xfrm>
            <a:off x="11488735" y="935618"/>
            <a:ext cx="364434" cy="404910"/>
          </a:xfrm>
          <a:custGeom>
            <a:avLst/>
            <a:gdLst>
              <a:gd name="connsiteX0" fmla="*/ 117969 w 364434"/>
              <a:gd name="connsiteY0" fmla="*/ 0 h 404910"/>
              <a:gd name="connsiteX1" fmla="*/ 364434 w 364434"/>
              <a:gd name="connsiteY1" fmla="*/ 144634 h 404910"/>
              <a:gd name="connsiteX2" fmla="*/ 246465 w 364434"/>
              <a:gd name="connsiteY2" fmla="*/ 404910 h 404910"/>
              <a:gd name="connsiteX3" fmla="*/ 0 w 364434"/>
              <a:gd name="connsiteY3" fmla="*/ 260272 h 404910"/>
              <a:gd name="connsiteX4" fmla="*/ 117969 w 364434"/>
              <a:gd name="connsiteY4" fmla="*/ 0 h 40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434" h="404910">
                <a:moveTo>
                  <a:pt x="117969" y="0"/>
                </a:moveTo>
                <a:cubicBezTo>
                  <a:pt x="117969" y="0"/>
                  <a:pt x="218853" y="100705"/>
                  <a:pt x="364434" y="144634"/>
                </a:cubicBezTo>
                <a:cubicBezTo>
                  <a:pt x="282149" y="211176"/>
                  <a:pt x="246465" y="404910"/>
                  <a:pt x="246465" y="404910"/>
                </a:cubicBezTo>
                <a:cubicBezTo>
                  <a:pt x="246465" y="404910"/>
                  <a:pt x="139069" y="283683"/>
                  <a:pt x="0" y="260272"/>
                </a:cubicBezTo>
                <a:cubicBezTo>
                  <a:pt x="93827" y="153925"/>
                  <a:pt x="117969" y="0"/>
                  <a:pt x="117969" y="0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A072470-FF6C-4775-8A3A-7E8618D988A8}"/>
              </a:ext>
            </a:extLst>
          </p:cNvPr>
          <p:cNvSpPr/>
          <p:nvPr/>
        </p:nvSpPr>
        <p:spPr>
          <a:xfrm>
            <a:off x="11450551" y="489241"/>
            <a:ext cx="42493" cy="42492"/>
          </a:xfrm>
          <a:custGeom>
            <a:avLst/>
            <a:gdLst>
              <a:gd name="connsiteX0" fmla="*/ 41493 w 42493"/>
              <a:gd name="connsiteY0" fmla="*/ 14819 h 42492"/>
              <a:gd name="connsiteX1" fmla="*/ 14824 w 42493"/>
              <a:gd name="connsiteY1" fmla="*/ 1000 h 42492"/>
              <a:gd name="connsiteX2" fmla="*/ 1000 w 42493"/>
              <a:gd name="connsiteY2" fmla="*/ 27670 h 42492"/>
              <a:gd name="connsiteX3" fmla="*/ 27670 w 42493"/>
              <a:gd name="connsiteY3" fmla="*/ 41493 h 42492"/>
              <a:gd name="connsiteX4" fmla="*/ 41493 w 42493"/>
              <a:gd name="connsiteY4" fmla="*/ 14819 h 4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93" h="42492">
                <a:moveTo>
                  <a:pt x="41493" y="14819"/>
                </a:moveTo>
                <a:cubicBezTo>
                  <a:pt x="37942" y="3638"/>
                  <a:pt x="26005" y="-2547"/>
                  <a:pt x="14824" y="1000"/>
                </a:cubicBezTo>
                <a:cubicBezTo>
                  <a:pt x="3638" y="4548"/>
                  <a:pt x="-2547" y="16489"/>
                  <a:pt x="1000" y="27670"/>
                </a:cubicBezTo>
                <a:cubicBezTo>
                  <a:pt x="4548" y="38851"/>
                  <a:pt x="16489" y="45040"/>
                  <a:pt x="27670" y="41493"/>
                </a:cubicBezTo>
                <a:cubicBezTo>
                  <a:pt x="38851" y="37942"/>
                  <a:pt x="45040" y="26005"/>
                  <a:pt x="41493" y="14819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BD3777-4906-4AD9-87FB-A2B93A121A90}"/>
              </a:ext>
            </a:extLst>
          </p:cNvPr>
          <p:cNvSpPr/>
          <p:nvPr/>
        </p:nvSpPr>
        <p:spPr>
          <a:xfrm>
            <a:off x="10512188" y="151632"/>
            <a:ext cx="127476" cy="127478"/>
          </a:xfrm>
          <a:custGeom>
            <a:avLst/>
            <a:gdLst>
              <a:gd name="connsiteX0" fmla="*/ 124474 w 127476"/>
              <a:gd name="connsiteY0" fmla="*/ 44468 h 127478"/>
              <a:gd name="connsiteX1" fmla="*/ 44466 w 127476"/>
              <a:gd name="connsiteY1" fmla="*/ 3002 h 127478"/>
              <a:gd name="connsiteX2" fmla="*/ 3000 w 127476"/>
              <a:gd name="connsiteY2" fmla="*/ 83011 h 127478"/>
              <a:gd name="connsiteX3" fmla="*/ 83013 w 127476"/>
              <a:gd name="connsiteY3" fmla="*/ 124476 h 127478"/>
              <a:gd name="connsiteX4" fmla="*/ 124474 w 127476"/>
              <a:gd name="connsiteY4" fmla="*/ 44468 h 12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476" h="127478">
                <a:moveTo>
                  <a:pt x="124474" y="44468"/>
                </a:moveTo>
                <a:cubicBezTo>
                  <a:pt x="113833" y="10921"/>
                  <a:pt x="78009" y="-7643"/>
                  <a:pt x="44466" y="3002"/>
                </a:cubicBezTo>
                <a:cubicBezTo>
                  <a:pt x="10923" y="13648"/>
                  <a:pt x="-7641" y="49468"/>
                  <a:pt x="3000" y="83011"/>
                </a:cubicBezTo>
                <a:cubicBezTo>
                  <a:pt x="13646" y="116554"/>
                  <a:pt x="49466" y="135122"/>
                  <a:pt x="83013" y="124476"/>
                </a:cubicBezTo>
                <a:cubicBezTo>
                  <a:pt x="116556" y="113831"/>
                  <a:pt x="135120" y="78011"/>
                  <a:pt x="124474" y="44468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D42DEF-B27A-48BB-B3B8-CD4C86D34310}"/>
              </a:ext>
            </a:extLst>
          </p:cNvPr>
          <p:cNvSpPr/>
          <p:nvPr/>
        </p:nvSpPr>
        <p:spPr>
          <a:xfrm>
            <a:off x="11929190" y="556425"/>
            <a:ext cx="89716" cy="124186"/>
          </a:xfrm>
          <a:custGeom>
            <a:avLst/>
            <a:gdLst>
              <a:gd name="connsiteX0" fmla="*/ 85364 w 89716"/>
              <a:gd name="connsiteY0" fmla="*/ 49245 h 124186"/>
              <a:gd name="connsiteX1" fmla="*/ 25593 w 89716"/>
              <a:gd name="connsiteY1" fmla="*/ 1356 h 124186"/>
              <a:gd name="connsiteX2" fmla="*/ 4353 w 89716"/>
              <a:gd name="connsiteY2" fmla="*/ 74942 h 124186"/>
              <a:gd name="connsiteX3" fmla="*/ 64124 w 89716"/>
              <a:gd name="connsiteY3" fmla="*/ 122830 h 124186"/>
              <a:gd name="connsiteX4" fmla="*/ 85364 w 89716"/>
              <a:gd name="connsiteY4" fmla="*/ 49245 h 12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6" h="124186">
                <a:moveTo>
                  <a:pt x="85364" y="49245"/>
                </a:moveTo>
                <a:cubicBezTo>
                  <a:pt x="74701" y="15702"/>
                  <a:pt x="47938" y="-5738"/>
                  <a:pt x="25593" y="1356"/>
                </a:cubicBezTo>
                <a:cubicBezTo>
                  <a:pt x="3206" y="8451"/>
                  <a:pt x="-6267" y="41399"/>
                  <a:pt x="4353" y="74942"/>
                </a:cubicBezTo>
                <a:cubicBezTo>
                  <a:pt x="15015" y="108484"/>
                  <a:pt x="41779" y="129925"/>
                  <a:pt x="64124" y="122830"/>
                </a:cubicBezTo>
                <a:cubicBezTo>
                  <a:pt x="86511" y="115736"/>
                  <a:pt x="95984" y="82788"/>
                  <a:pt x="85364" y="49245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4B8DC1-CED5-4353-9610-782EA29FE4FE}"/>
              </a:ext>
            </a:extLst>
          </p:cNvPr>
          <p:cNvSpPr/>
          <p:nvPr/>
        </p:nvSpPr>
        <p:spPr>
          <a:xfrm>
            <a:off x="1343125" y="4925249"/>
            <a:ext cx="127473" cy="127473"/>
          </a:xfrm>
          <a:custGeom>
            <a:avLst/>
            <a:gdLst>
              <a:gd name="connsiteX0" fmla="*/ 124463 w 127473"/>
              <a:gd name="connsiteY0" fmla="*/ 44472 h 127473"/>
              <a:gd name="connsiteX1" fmla="*/ 44472 w 127473"/>
              <a:gd name="connsiteY1" fmla="*/ 3010 h 127473"/>
              <a:gd name="connsiteX2" fmla="*/ 3010 w 127473"/>
              <a:gd name="connsiteY2" fmla="*/ 83002 h 127473"/>
              <a:gd name="connsiteX3" fmla="*/ 83002 w 127473"/>
              <a:gd name="connsiteY3" fmla="*/ 124463 h 127473"/>
              <a:gd name="connsiteX4" fmla="*/ 124463 w 127473"/>
              <a:gd name="connsiteY4" fmla="*/ 44472 h 12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473" h="127473">
                <a:moveTo>
                  <a:pt x="124463" y="44472"/>
                </a:moveTo>
                <a:cubicBezTo>
                  <a:pt x="113843" y="10912"/>
                  <a:pt x="77989" y="-7652"/>
                  <a:pt x="44472" y="3010"/>
                </a:cubicBezTo>
                <a:cubicBezTo>
                  <a:pt x="10911" y="13630"/>
                  <a:pt x="-7653" y="49442"/>
                  <a:pt x="3010" y="83002"/>
                </a:cubicBezTo>
                <a:cubicBezTo>
                  <a:pt x="13631" y="116562"/>
                  <a:pt x="49442" y="135126"/>
                  <a:pt x="83002" y="124463"/>
                </a:cubicBezTo>
                <a:cubicBezTo>
                  <a:pt x="116561" y="113843"/>
                  <a:pt x="135126" y="77989"/>
                  <a:pt x="124463" y="44472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DDDEBF-57AB-4A16-B995-15F6C114348C}"/>
              </a:ext>
            </a:extLst>
          </p:cNvPr>
          <p:cNvSpPr/>
          <p:nvPr/>
        </p:nvSpPr>
        <p:spPr>
          <a:xfrm>
            <a:off x="2183666" y="6299111"/>
            <a:ext cx="166525" cy="131953"/>
          </a:xfrm>
          <a:custGeom>
            <a:avLst/>
            <a:gdLst>
              <a:gd name="connsiteX0" fmla="*/ 164253 w 166525"/>
              <a:gd name="connsiteY0" fmla="*/ 40276 h 131953"/>
              <a:gd name="connsiteX1" fmla="*/ 63997 w 166525"/>
              <a:gd name="connsiteY1" fmla="*/ 5229 h 131953"/>
              <a:gd name="connsiteX2" fmla="*/ 2273 w 166525"/>
              <a:gd name="connsiteY2" fmla="*/ 91678 h 131953"/>
              <a:gd name="connsiteX3" fmla="*/ 102528 w 166525"/>
              <a:gd name="connsiteY3" fmla="*/ 126724 h 131953"/>
              <a:gd name="connsiteX4" fmla="*/ 164253 w 166525"/>
              <a:gd name="connsiteY4" fmla="*/ 40276 h 1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25" h="131953">
                <a:moveTo>
                  <a:pt x="164253" y="40276"/>
                </a:moveTo>
                <a:cubicBezTo>
                  <a:pt x="153590" y="6716"/>
                  <a:pt x="108730" y="-8959"/>
                  <a:pt x="63997" y="5229"/>
                </a:cubicBezTo>
                <a:cubicBezTo>
                  <a:pt x="19266" y="19418"/>
                  <a:pt x="-8348" y="58118"/>
                  <a:pt x="2273" y="91678"/>
                </a:cubicBezTo>
                <a:cubicBezTo>
                  <a:pt x="12936" y="125237"/>
                  <a:pt x="57795" y="140913"/>
                  <a:pt x="102528" y="126724"/>
                </a:cubicBezTo>
                <a:cubicBezTo>
                  <a:pt x="147261" y="112536"/>
                  <a:pt x="174873" y="73836"/>
                  <a:pt x="164253" y="40276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DD99635-3304-49BF-8477-9823F803CEA6}"/>
              </a:ext>
            </a:extLst>
          </p:cNvPr>
          <p:cNvSpPr/>
          <p:nvPr/>
        </p:nvSpPr>
        <p:spPr>
          <a:xfrm>
            <a:off x="476075" y="6162625"/>
            <a:ext cx="202463" cy="202463"/>
          </a:xfrm>
          <a:custGeom>
            <a:avLst/>
            <a:gdLst>
              <a:gd name="connsiteX0" fmla="*/ 69116 w 202463"/>
              <a:gd name="connsiteY0" fmla="*/ 0 h 202463"/>
              <a:gd name="connsiteX1" fmla="*/ 202463 w 202463"/>
              <a:gd name="connsiteY1" fmla="*/ 69116 h 202463"/>
              <a:gd name="connsiteX2" fmla="*/ 133347 w 202463"/>
              <a:gd name="connsiteY2" fmla="*/ 202464 h 202463"/>
              <a:gd name="connsiteX3" fmla="*/ 0 w 202463"/>
              <a:gd name="connsiteY3" fmla="*/ 133348 h 202463"/>
              <a:gd name="connsiteX4" fmla="*/ 69116 w 202463"/>
              <a:gd name="connsiteY4" fmla="*/ 0 h 20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63" h="202463">
                <a:moveTo>
                  <a:pt x="69116" y="0"/>
                </a:moveTo>
                <a:cubicBezTo>
                  <a:pt x="69116" y="0"/>
                  <a:pt x="123109" y="49363"/>
                  <a:pt x="202463" y="69116"/>
                </a:cubicBezTo>
                <a:cubicBezTo>
                  <a:pt x="156074" y="104121"/>
                  <a:pt x="133347" y="202464"/>
                  <a:pt x="133347" y="202464"/>
                </a:cubicBezTo>
                <a:cubicBezTo>
                  <a:pt x="133347" y="202464"/>
                  <a:pt x="76168" y="142991"/>
                  <a:pt x="0" y="133348"/>
                </a:cubicBezTo>
                <a:cubicBezTo>
                  <a:pt x="53356" y="78292"/>
                  <a:pt x="69116" y="0"/>
                  <a:pt x="69116" y="0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839534F-9CF1-45F5-99B0-7B2877EA0D93}"/>
              </a:ext>
            </a:extLst>
          </p:cNvPr>
          <p:cNvSpPr/>
          <p:nvPr/>
        </p:nvSpPr>
        <p:spPr>
          <a:xfrm>
            <a:off x="1219471" y="4260605"/>
            <a:ext cx="297434" cy="297445"/>
          </a:xfrm>
          <a:custGeom>
            <a:avLst/>
            <a:gdLst>
              <a:gd name="connsiteX0" fmla="*/ 290425 w 297434"/>
              <a:gd name="connsiteY0" fmla="*/ 103755 h 297445"/>
              <a:gd name="connsiteX1" fmla="*/ 103765 w 297434"/>
              <a:gd name="connsiteY1" fmla="*/ 7005 h 297445"/>
              <a:gd name="connsiteX2" fmla="*/ 6993 w 297434"/>
              <a:gd name="connsiteY2" fmla="*/ 193691 h 297445"/>
              <a:gd name="connsiteX3" fmla="*/ 193696 w 297434"/>
              <a:gd name="connsiteY3" fmla="*/ 290441 h 297445"/>
              <a:gd name="connsiteX4" fmla="*/ 290425 w 297434"/>
              <a:gd name="connsiteY4" fmla="*/ 103755 h 29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434" h="297445">
                <a:moveTo>
                  <a:pt x="290425" y="103755"/>
                </a:moveTo>
                <a:cubicBezTo>
                  <a:pt x="265617" y="25484"/>
                  <a:pt x="182014" y="-17834"/>
                  <a:pt x="103765" y="7005"/>
                </a:cubicBezTo>
                <a:cubicBezTo>
                  <a:pt x="25472" y="31839"/>
                  <a:pt x="-17815" y="115424"/>
                  <a:pt x="6993" y="193691"/>
                </a:cubicBezTo>
                <a:cubicBezTo>
                  <a:pt x="31844" y="271962"/>
                  <a:pt x="115447" y="315279"/>
                  <a:pt x="193696" y="290441"/>
                </a:cubicBezTo>
                <a:cubicBezTo>
                  <a:pt x="271946" y="265607"/>
                  <a:pt x="315277" y="182021"/>
                  <a:pt x="290425" y="103755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39E9452-8031-4E95-A6E9-30CAF647F52A}"/>
              </a:ext>
            </a:extLst>
          </p:cNvPr>
          <p:cNvSpPr/>
          <p:nvPr/>
        </p:nvSpPr>
        <p:spPr>
          <a:xfrm>
            <a:off x="407047" y="3789253"/>
            <a:ext cx="84971" cy="84983"/>
          </a:xfrm>
          <a:custGeom>
            <a:avLst/>
            <a:gdLst>
              <a:gd name="connsiteX0" fmla="*/ 82970 w 84971"/>
              <a:gd name="connsiteY0" fmla="*/ 29644 h 84983"/>
              <a:gd name="connsiteX1" fmla="*/ 29656 w 84971"/>
              <a:gd name="connsiteY1" fmla="*/ 2002 h 84983"/>
              <a:gd name="connsiteX2" fmla="*/ 2001 w 84971"/>
              <a:gd name="connsiteY2" fmla="*/ 55341 h 84983"/>
              <a:gd name="connsiteX3" fmla="*/ 55357 w 84971"/>
              <a:gd name="connsiteY3" fmla="*/ 82983 h 84983"/>
              <a:gd name="connsiteX4" fmla="*/ 82970 w 84971"/>
              <a:gd name="connsiteY4" fmla="*/ 29644 h 8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1" h="84983">
                <a:moveTo>
                  <a:pt x="82970" y="29644"/>
                </a:moveTo>
                <a:cubicBezTo>
                  <a:pt x="75875" y="7282"/>
                  <a:pt x="52001" y="-5097"/>
                  <a:pt x="29656" y="2002"/>
                </a:cubicBezTo>
                <a:cubicBezTo>
                  <a:pt x="7269" y="9096"/>
                  <a:pt x="-5093" y="32979"/>
                  <a:pt x="2001" y="55341"/>
                </a:cubicBezTo>
                <a:cubicBezTo>
                  <a:pt x="9096" y="77703"/>
                  <a:pt x="32970" y="90078"/>
                  <a:pt x="55357" y="82983"/>
                </a:cubicBezTo>
                <a:cubicBezTo>
                  <a:pt x="77702" y="75889"/>
                  <a:pt x="90064" y="52006"/>
                  <a:pt x="82970" y="29644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F958B1D-6AF7-4230-B4D1-9E49492694FA}"/>
              </a:ext>
            </a:extLst>
          </p:cNvPr>
          <p:cNvSpPr/>
          <p:nvPr/>
        </p:nvSpPr>
        <p:spPr>
          <a:xfrm>
            <a:off x="317753" y="5385524"/>
            <a:ext cx="407215" cy="406985"/>
          </a:xfrm>
          <a:custGeom>
            <a:avLst/>
            <a:gdLst>
              <a:gd name="connsiteX0" fmla="*/ 229647 w 407215"/>
              <a:gd name="connsiteY0" fmla="*/ 137042 h 406985"/>
              <a:gd name="connsiteX1" fmla="*/ 172468 w 407215"/>
              <a:gd name="connsiteY1" fmla="*/ 13508 h 406985"/>
              <a:gd name="connsiteX2" fmla="*/ 129180 w 407215"/>
              <a:gd name="connsiteY2" fmla="*/ 27229 h 406985"/>
              <a:gd name="connsiteX3" fmla="*/ 157430 w 407215"/>
              <a:gd name="connsiteY3" fmla="*/ 157518 h 406985"/>
              <a:gd name="connsiteX4" fmla="*/ 144219 w 407215"/>
              <a:gd name="connsiteY4" fmla="*/ 186108 h 406985"/>
              <a:gd name="connsiteX5" fmla="*/ 12571 w 407215"/>
              <a:gd name="connsiteY5" fmla="*/ 246430 h 406985"/>
              <a:gd name="connsiteX6" fmla="*/ 26886 w 407215"/>
              <a:gd name="connsiteY6" fmla="*/ 291545 h 406985"/>
              <a:gd name="connsiteX7" fmla="*/ 168178 w 407215"/>
              <a:gd name="connsiteY7" fmla="*/ 260322 h 406985"/>
              <a:gd name="connsiteX8" fmla="*/ 196470 w 407215"/>
              <a:gd name="connsiteY8" fmla="*/ 274977 h 406985"/>
              <a:gd name="connsiteX9" fmla="*/ 245620 w 407215"/>
              <a:gd name="connsiteY9" fmla="*/ 392904 h 406985"/>
              <a:gd name="connsiteX10" fmla="*/ 289121 w 407215"/>
              <a:gd name="connsiteY10" fmla="*/ 379310 h 406985"/>
              <a:gd name="connsiteX11" fmla="*/ 264567 w 407215"/>
              <a:gd name="connsiteY11" fmla="*/ 250721 h 406985"/>
              <a:gd name="connsiteX12" fmla="*/ 278585 w 407215"/>
              <a:gd name="connsiteY12" fmla="*/ 223490 h 406985"/>
              <a:gd name="connsiteX13" fmla="*/ 394091 w 407215"/>
              <a:gd name="connsiteY13" fmla="*/ 174425 h 406985"/>
              <a:gd name="connsiteX14" fmla="*/ 379860 w 407215"/>
              <a:gd name="connsiteY14" fmla="*/ 129056 h 406985"/>
              <a:gd name="connsiteX15" fmla="*/ 256113 w 407215"/>
              <a:gd name="connsiteY15" fmla="*/ 151443 h 406985"/>
              <a:gd name="connsiteX16" fmla="*/ 229647 w 407215"/>
              <a:gd name="connsiteY16" fmla="*/ 137042 h 40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7215" h="406985">
                <a:moveTo>
                  <a:pt x="229647" y="137042"/>
                </a:moveTo>
                <a:cubicBezTo>
                  <a:pt x="212570" y="92990"/>
                  <a:pt x="196088" y="61384"/>
                  <a:pt x="172468" y="13508"/>
                </a:cubicBezTo>
                <a:cubicBezTo>
                  <a:pt x="160404" y="-10961"/>
                  <a:pt x="124762" y="339"/>
                  <a:pt x="129180" y="27229"/>
                </a:cubicBezTo>
                <a:cubicBezTo>
                  <a:pt x="137676" y="78079"/>
                  <a:pt x="143921" y="110704"/>
                  <a:pt x="157430" y="157518"/>
                </a:cubicBezTo>
                <a:cubicBezTo>
                  <a:pt x="160828" y="169455"/>
                  <a:pt x="155179" y="181817"/>
                  <a:pt x="144219" y="186108"/>
                </a:cubicBezTo>
                <a:cubicBezTo>
                  <a:pt x="102630" y="202760"/>
                  <a:pt x="57303" y="223660"/>
                  <a:pt x="12571" y="246430"/>
                </a:cubicBezTo>
                <a:cubicBezTo>
                  <a:pt x="-10794" y="258325"/>
                  <a:pt x="973" y="295496"/>
                  <a:pt x="26886" y="291545"/>
                </a:cubicBezTo>
                <a:cubicBezTo>
                  <a:pt x="75654" y="283984"/>
                  <a:pt x="123233" y="273193"/>
                  <a:pt x="168178" y="260322"/>
                </a:cubicBezTo>
                <a:cubicBezTo>
                  <a:pt x="179648" y="257093"/>
                  <a:pt x="192010" y="263380"/>
                  <a:pt x="196470" y="274977"/>
                </a:cubicBezTo>
                <a:cubicBezTo>
                  <a:pt x="212953" y="318987"/>
                  <a:pt x="229903" y="358792"/>
                  <a:pt x="245620" y="392904"/>
                </a:cubicBezTo>
                <a:cubicBezTo>
                  <a:pt x="257132" y="418138"/>
                  <a:pt x="293794" y="406923"/>
                  <a:pt x="289121" y="379310"/>
                </a:cubicBezTo>
                <a:cubicBezTo>
                  <a:pt x="281686" y="336065"/>
                  <a:pt x="273148" y="289506"/>
                  <a:pt x="264567" y="250721"/>
                </a:cubicBezTo>
                <a:cubicBezTo>
                  <a:pt x="262060" y="239081"/>
                  <a:pt x="267922" y="227484"/>
                  <a:pt x="278585" y="223490"/>
                </a:cubicBezTo>
                <a:cubicBezTo>
                  <a:pt x="321661" y="207178"/>
                  <a:pt x="360829" y="190271"/>
                  <a:pt x="394091" y="174425"/>
                </a:cubicBezTo>
                <a:cubicBezTo>
                  <a:pt x="418220" y="163083"/>
                  <a:pt x="406495" y="124892"/>
                  <a:pt x="379860" y="129056"/>
                </a:cubicBezTo>
                <a:cubicBezTo>
                  <a:pt x="338228" y="135725"/>
                  <a:pt x="293411" y="143456"/>
                  <a:pt x="256113" y="151443"/>
                </a:cubicBezTo>
                <a:cubicBezTo>
                  <a:pt x="245026" y="154119"/>
                  <a:pt x="233896" y="147875"/>
                  <a:pt x="229647" y="137042"/>
                </a:cubicBezTo>
                <a:close/>
              </a:path>
            </a:pathLst>
          </a:custGeom>
          <a:solidFill>
            <a:srgbClr val="C3F2F4">
              <a:alpha val="50000"/>
            </a:srgbClr>
          </a:solidFill>
          <a:ln w="424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954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Electronic components on a white background">
            <a:extLst>
              <a:ext uri="{FF2B5EF4-FFF2-40B4-BE49-F238E27FC236}">
                <a16:creationId xmlns:a16="http://schemas.microsoft.com/office/drawing/2014/main" id="{106C3E2F-C93D-4670-84DF-58A5518ADB0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alphaModFix amt="40000"/>
          </a:blip>
          <a:srcRect l="5042" t="2223" b="17755"/>
          <a:stretch/>
        </p:blipFill>
        <p:spPr>
          <a:xfrm flipV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D650FAC-A7CD-47D8-A21F-3CA62973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System.Device.Gpio</a:t>
            </a:r>
            <a:endParaRPr lang="en-AU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2C281415-BBBD-4A63-831F-4383C69F88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AU" sz="2400" b="1" dirty="0">
                <a:solidFill>
                  <a:schemeClr val="accent1"/>
                </a:solidFill>
              </a:rPr>
              <a:t>Protocols Including:</a:t>
            </a:r>
            <a:endParaRPr lang="en-US" sz="24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accent1"/>
                </a:solidFill>
              </a:rPr>
              <a:t>General-purpose I/O (GPIO)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accent1"/>
                </a:solidFill>
              </a:rPr>
              <a:t>Inter-Integrated Circuit (I2C)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accent1"/>
                </a:solidFill>
              </a:rPr>
              <a:t>Serial Peripheral Interface (SPI)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accent1"/>
                </a:solidFill>
              </a:rPr>
              <a:t>Pulse Width Modulation (PWM)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accent1"/>
                </a:solidFill>
              </a:rPr>
              <a:t>Serial port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E15025C8-57C9-4FA4-A10B-706317B7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@meliss_houghton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1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AE1579D-AEE2-4057-84C2-A2C0785C15C8}"/>
              </a:ext>
            </a:extLst>
          </p:cNvPr>
          <p:cNvSpPr/>
          <p:nvPr/>
        </p:nvSpPr>
        <p:spPr>
          <a:xfrm>
            <a:off x="6499734" y="6235730"/>
            <a:ext cx="421250" cy="421090"/>
          </a:xfrm>
          <a:custGeom>
            <a:avLst/>
            <a:gdLst>
              <a:gd name="connsiteX0" fmla="*/ 269415 w 421250"/>
              <a:gd name="connsiteY0" fmla="*/ 161923 h 421090"/>
              <a:gd name="connsiteX1" fmla="*/ 279270 w 421250"/>
              <a:gd name="connsiteY1" fmla="*/ 24995 h 421090"/>
              <a:gd name="connsiteX2" fmla="*/ 234369 w 421250"/>
              <a:gd name="connsiteY2" fmla="*/ 15955 h 421090"/>
              <a:gd name="connsiteX3" fmla="*/ 195682 w 421250"/>
              <a:gd name="connsiteY3" fmla="*/ 144699 h 421090"/>
              <a:gd name="connsiteX4" fmla="*/ 170061 w 421250"/>
              <a:gd name="connsiteY4" fmla="*/ 163508 h 421090"/>
              <a:gd name="connsiteX5" fmla="*/ 24436 w 421250"/>
              <a:gd name="connsiteY5" fmla="*/ 152454 h 421090"/>
              <a:gd name="connsiteX6" fmla="*/ 15053 w 421250"/>
              <a:gd name="connsiteY6" fmla="*/ 199240 h 421090"/>
              <a:gd name="connsiteX7" fmla="*/ 154937 w 421250"/>
              <a:gd name="connsiteY7" fmla="*/ 240712 h 421090"/>
              <a:gd name="connsiteX8" fmla="*/ 172760 w 421250"/>
              <a:gd name="connsiteY8" fmla="*/ 267446 h 421090"/>
              <a:gd name="connsiteX9" fmla="*/ 158536 w 421250"/>
              <a:gd name="connsiteY9" fmla="*/ 395506 h 421090"/>
              <a:gd name="connsiteX10" fmla="*/ 203608 w 421250"/>
              <a:gd name="connsiteY10" fmla="*/ 404760 h 421090"/>
              <a:gd name="connsiteX11" fmla="*/ 244695 w 421250"/>
              <a:gd name="connsiteY11" fmla="*/ 279271 h 421090"/>
              <a:gd name="connsiteX12" fmla="*/ 270358 w 421250"/>
              <a:gd name="connsiteY12" fmla="*/ 262091 h 421090"/>
              <a:gd name="connsiteX13" fmla="*/ 396232 w 421250"/>
              <a:gd name="connsiteY13" fmla="*/ 275201 h 421090"/>
              <a:gd name="connsiteX14" fmla="*/ 405872 w 421250"/>
              <a:gd name="connsiteY14" fmla="*/ 228244 h 421090"/>
              <a:gd name="connsiteX15" fmla="*/ 285696 w 421250"/>
              <a:gd name="connsiteY15" fmla="*/ 187543 h 421090"/>
              <a:gd name="connsiteX16" fmla="*/ 269415 w 421250"/>
              <a:gd name="connsiteY16" fmla="*/ 161923 h 421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1250" h="421090">
                <a:moveTo>
                  <a:pt x="269415" y="161923"/>
                </a:moveTo>
                <a:cubicBezTo>
                  <a:pt x="275842" y="114709"/>
                  <a:pt x="276699" y="78763"/>
                  <a:pt x="279270" y="24995"/>
                </a:cubicBezTo>
                <a:cubicBezTo>
                  <a:pt x="280597" y="-2468"/>
                  <a:pt x="243581" y="-9923"/>
                  <a:pt x="234369" y="15955"/>
                </a:cubicBezTo>
                <a:cubicBezTo>
                  <a:pt x="217060" y="64968"/>
                  <a:pt x="206650" y="96800"/>
                  <a:pt x="195682" y="144699"/>
                </a:cubicBezTo>
                <a:cubicBezTo>
                  <a:pt x="192854" y="156910"/>
                  <a:pt x="181800" y="165093"/>
                  <a:pt x="170061" y="163508"/>
                </a:cubicBezTo>
                <a:cubicBezTo>
                  <a:pt x="125247" y="157895"/>
                  <a:pt x="75035" y="154211"/>
                  <a:pt x="24436" y="152454"/>
                </a:cubicBezTo>
                <a:cubicBezTo>
                  <a:pt x="-1998" y="151511"/>
                  <a:pt x="-9753" y="190071"/>
                  <a:pt x="15053" y="199240"/>
                </a:cubicBezTo>
                <a:cubicBezTo>
                  <a:pt x="61753" y="216420"/>
                  <a:pt x="109009" y="230087"/>
                  <a:pt x="154937" y="240712"/>
                </a:cubicBezTo>
                <a:cubicBezTo>
                  <a:pt x="166634" y="243454"/>
                  <a:pt x="174474" y="255021"/>
                  <a:pt x="172760" y="267446"/>
                </a:cubicBezTo>
                <a:cubicBezTo>
                  <a:pt x="165820" y="314360"/>
                  <a:pt x="161321" y="357761"/>
                  <a:pt x="158536" y="395506"/>
                </a:cubicBezTo>
                <a:cubicBezTo>
                  <a:pt x="156394" y="423397"/>
                  <a:pt x="194225" y="431408"/>
                  <a:pt x="203608" y="404760"/>
                </a:cubicBezTo>
                <a:cubicBezTo>
                  <a:pt x="218132" y="362945"/>
                  <a:pt x="233341" y="317702"/>
                  <a:pt x="244695" y="279271"/>
                </a:cubicBezTo>
                <a:cubicBezTo>
                  <a:pt x="248165" y="267789"/>
                  <a:pt x="259004" y="260420"/>
                  <a:pt x="270358" y="262091"/>
                </a:cubicBezTo>
                <a:cubicBezTo>
                  <a:pt x="316329" y="268732"/>
                  <a:pt x="359172" y="272931"/>
                  <a:pt x="396232" y="275201"/>
                </a:cubicBezTo>
                <a:cubicBezTo>
                  <a:pt x="423095" y="277000"/>
                  <a:pt x="431364" y="237542"/>
                  <a:pt x="405872" y="228244"/>
                </a:cubicBezTo>
                <a:cubicBezTo>
                  <a:pt x="365856" y="213806"/>
                  <a:pt x="322541" y="198725"/>
                  <a:pt x="285696" y="187543"/>
                </a:cubicBezTo>
                <a:cubicBezTo>
                  <a:pt x="274642" y="184501"/>
                  <a:pt x="267830" y="173576"/>
                  <a:pt x="269415" y="161923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146B97-732F-4A0A-A239-D6966144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@meliss_houghton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C69DBD3-96FA-4F9E-AD5E-B4E4257C86AB}"/>
              </a:ext>
            </a:extLst>
          </p:cNvPr>
          <p:cNvSpPr/>
          <p:nvPr/>
        </p:nvSpPr>
        <p:spPr>
          <a:xfrm>
            <a:off x="462274" y="-1496117"/>
            <a:ext cx="13901147" cy="13212377"/>
          </a:xfrm>
          <a:custGeom>
            <a:avLst/>
            <a:gdLst>
              <a:gd name="connsiteX0" fmla="*/ 8959918 w 13901147"/>
              <a:gd name="connsiteY0" fmla="*/ 11942271 h 13212377"/>
              <a:gd name="connsiteX1" fmla="*/ 13901148 w 13901147"/>
              <a:gd name="connsiteY1" fmla="*/ 11844888 h 13212377"/>
              <a:gd name="connsiteX2" fmla="*/ 13568982 w 13901147"/>
              <a:gd name="connsiteY2" fmla="*/ 0 h 13212377"/>
              <a:gd name="connsiteX3" fmla="*/ 3586440 w 13901147"/>
              <a:gd name="connsiteY3" fmla="*/ 1196196 h 13212377"/>
              <a:gd name="connsiteX4" fmla="*/ 2858096 w 13901147"/>
              <a:gd name="connsiteY4" fmla="*/ 6808716 h 13212377"/>
              <a:gd name="connsiteX5" fmla="*/ 8959918 w 13901147"/>
              <a:gd name="connsiteY5" fmla="*/ 11942271 h 132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1147" h="13212377">
                <a:moveTo>
                  <a:pt x="8959918" y="11942271"/>
                </a:moveTo>
                <a:cubicBezTo>
                  <a:pt x="8503206" y="14007715"/>
                  <a:pt x="12065303" y="13244071"/>
                  <a:pt x="13901148" y="11844888"/>
                </a:cubicBezTo>
                <a:lnTo>
                  <a:pt x="13568982" y="0"/>
                </a:lnTo>
                <a:cubicBezTo>
                  <a:pt x="11419822" y="0"/>
                  <a:pt x="5899991" y="9121"/>
                  <a:pt x="3586440" y="1196196"/>
                </a:cubicBezTo>
                <a:cubicBezTo>
                  <a:pt x="-1083509" y="1860272"/>
                  <a:pt x="-1050558" y="7464179"/>
                  <a:pt x="2858096" y="6808716"/>
                </a:cubicBezTo>
                <a:cubicBezTo>
                  <a:pt x="3908709" y="6632501"/>
                  <a:pt x="10312874" y="5823315"/>
                  <a:pt x="8959918" y="119422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24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DBF4A4-E3BB-481B-AA24-49E8A643F2BE}"/>
              </a:ext>
            </a:extLst>
          </p:cNvPr>
          <p:cNvSpPr/>
          <p:nvPr/>
        </p:nvSpPr>
        <p:spPr>
          <a:xfrm>
            <a:off x="1271479" y="3880945"/>
            <a:ext cx="128556" cy="128554"/>
          </a:xfrm>
          <a:custGeom>
            <a:avLst/>
            <a:gdLst>
              <a:gd name="connsiteX0" fmla="*/ 127286 w 128556"/>
              <a:gd name="connsiteY0" fmla="*/ 76928 h 128554"/>
              <a:gd name="connsiteX1" fmla="*/ 76932 w 128556"/>
              <a:gd name="connsiteY1" fmla="*/ 1270 h 128554"/>
              <a:gd name="connsiteX2" fmla="*/ 1270 w 128556"/>
              <a:gd name="connsiteY2" fmla="*/ 51624 h 128554"/>
              <a:gd name="connsiteX3" fmla="*/ 51629 w 128556"/>
              <a:gd name="connsiteY3" fmla="*/ 127286 h 128554"/>
              <a:gd name="connsiteX4" fmla="*/ 127286 w 128556"/>
              <a:gd name="connsiteY4" fmla="*/ 76928 h 12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56" h="128554">
                <a:moveTo>
                  <a:pt x="127286" y="76928"/>
                </a:moveTo>
                <a:cubicBezTo>
                  <a:pt x="134274" y="42130"/>
                  <a:pt x="111729" y="8258"/>
                  <a:pt x="76932" y="1270"/>
                </a:cubicBezTo>
                <a:cubicBezTo>
                  <a:pt x="42130" y="-5718"/>
                  <a:pt x="8258" y="16827"/>
                  <a:pt x="1270" y="51624"/>
                </a:cubicBezTo>
                <a:cubicBezTo>
                  <a:pt x="-5717" y="86422"/>
                  <a:pt x="16827" y="120298"/>
                  <a:pt x="51629" y="127286"/>
                </a:cubicBezTo>
                <a:cubicBezTo>
                  <a:pt x="86426" y="134270"/>
                  <a:pt x="120298" y="111725"/>
                  <a:pt x="127286" y="76928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0DBB0B7-C836-4303-9B1D-379A93496E98}"/>
              </a:ext>
            </a:extLst>
          </p:cNvPr>
          <p:cNvSpPr/>
          <p:nvPr/>
        </p:nvSpPr>
        <p:spPr>
          <a:xfrm>
            <a:off x="4852689" y="1497439"/>
            <a:ext cx="128541" cy="128554"/>
          </a:xfrm>
          <a:custGeom>
            <a:avLst/>
            <a:gdLst>
              <a:gd name="connsiteX0" fmla="*/ 127272 w 128541"/>
              <a:gd name="connsiteY0" fmla="*/ 76928 h 128554"/>
              <a:gd name="connsiteX1" fmla="*/ 76931 w 128541"/>
              <a:gd name="connsiteY1" fmla="*/ 1270 h 128554"/>
              <a:gd name="connsiteX2" fmla="*/ 1269 w 128541"/>
              <a:gd name="connsiteY2" fmla="*/ 51624 h 128554"/>
              <a:gd name="connsiteX3" fmla="*/ 51610 w 128541"/>
              <a:gd name="connsiteY3" fmla="*/ 127286 h 128554"/>
              <a:gd name="connsiteX4" fmla="*/ 127272 w 128541"/>
              <a:gd name="connsiteY4" fmla="*/ 76928 h 12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41" h="128554">
                <a:moveTo>
                  <a:pt x="127272" y="76928"/>
                </a:moveTo>
                <a:cubicBezTo>
                  <a:pt x="134256" y="42130"/>
                  <a:pt x="111720" y="8254"/>
                  <a:pt x="76931" y="1270"/>
                </a:cubicBezTo>
                <a:cubicBezTo>
                  <a:pt x="42142" y="-5717"/>
                  <a:pt x="8253" y="16827"/>
                  <a:pt x="1269" y="51624"/>
                </a:cubicBezTo>
                <a:cubicBezTo>
                  <a:pt x="-5714" y="86422"/>
                  <a:pt x="16821" y="120298"/>
                  <a:pt x="51610" y="127286"/>
                </a:cubicBezTo>
                <a:cubicBezTo>
                  <a:pt x="86399" y="134269"/>
                  <a:pt x="120289" y="111725"/>
                  <a:pt x="127272" y="76928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90EF4CE-E5C9-4C99-AC51-D0EB9ED79DAF}"/>
              </a:ext>
            </a:extLst>
          </p:cNvPr>
          <p:cNvSpPr/>
          <p:nvPr/>
        </p:nvSpPr>
        <p:spPr>
          <a:xfrm>
            <a:off x="6328547" y="6961388"/>
            <a:ext cx="210061" cy="210019"/>
          </a:xfrm>
          <a:custGeom>
            <a:avLst/>
            <a:gdLst>
              <a:gd name="connsiteX0" fmla="*/ 126131 w 210061"/>
              <a:gd name="connsiteY0" fmla="*/ 0 h 210019"/>
              <a:gd name="connsiteX1" fmla="*/ 210062 w 210061"/>
              <a:gd name="connsiteY1" fmla="*/ 126089 h 210019"/>
              <a:gd name="connsiteX2" fmla="*/ 83930 w 210061"/>
              <a:gd name="connsiteY2" fmla="*/ 210019 h 210019"/>
              <a:gd name="connsiteX3" fmla="*/ 0 w 210061"/>
              <a:gd name="connsiteY3" fmla="*/ 83888 h 210019"/>
              <a:gd name="connsiteX4" fmla="*/ 126131 w 210061"/>
              <a:gd name="connsiteY4" fmla="*/ 0 h 2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061" h="210019">
                <a:moveTo>
                  <a:pt x="126131" y="0"/>
                </a:moveTo>
                <a:cubicBezTo>
                  <a:pt x="126131" y="0"/>
                  <a:pt x="149652" y="69921"/>
                  <a:pt x="210062" y="126089"/>
                </a:cubicBezTo>
                <a:cubicBezTo>
                  <a:pt x="152009" y="134315"/>
                  <a:pt x="83930" y="210019"/>
                  <a:pt x="83930" y="210019"/>
                </a:cubicBezTo>
                <a:cubicBezTo>
                  <a:pt x="83930" y="210019"/>
                  <a:pt x="62509" y="129602"/>
                  <a:pt x="0" y="83888"/>
                </a:cubicBezTo>
                <a:cubicBezTo>
                  <a:pt x="73991" y="61352"/>
                  <a:pt x="126131" y="0"/>
                  <a:pt x="126131" y="0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8B1EA4F-D064-495B-B095-F208F0CAE365}"/>
              </a:ext>
            </a:extLst>
          </p:cNvPr>
          <p:cNvSpPr/>
          <p:nvPr/>
        </p:nvSpPr>
        <p:spPr>
          <a:xfrm>
            <a:off x="4773841" y="1776023"/>
            <a:ext cx="378008" cy="420050"/>
          </a:xfrm>
          <a:custGeom>
            <a:avLst/>
            <a:gdLst>
              <a:gd name="connsiteX0" fmla="*/ 231184 w 378008"/>
              <a:gd name="connsiteY0" fmla="*/ 0 h 420050"/>
              <a:gd name="connsiteX1" fmla="*/ 378008 w 378008"/>
              <a:gd name="connsiteY1" fmla="*/ 247978 h 420050"/>
              <a:gd name="connsiteX2" fmla="*/ 146825 w 378008"/>
              <a:gd name="connsiteY2" fmla="*/ 420051 h 420050"/>
              <a:gd name="connsiteX3" fmla="*/ 0 w 378008"/>
              <a:gd name="connsiteY3" fmla="*/ 172068 h 420050"/>
              <a:gd name="connsiteX4" fmla="*/ 231184 w 378008"/>
              <a:gd name="connsiteY4" fmla="*/ 0 h 42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008" h="420050">
                <a:moveTo>
                  <a:pt x="231184" y="0"/>
                </a:moveTo>
                <a:cubicBezTo>
                  <a:pt x="231184" y="0"/>
                  <a:pt x="271028" y="138123"/>
                  <a:pt x="378008" y="247978"/>
                </a:cubicBezTo>
                <a:cubicBezTo>
                  <a:pt x="272956" y="266525"/>
                  <a:pt x="146825" y="420051"/>
                  <a:pt x="146825" y="420051"/>
                </a:cubicBezTo>
                <a:cubicBezTo>
                  <a:pt x="146825" y="420051"/>
                  <a:pt x="111265" y="260639"/>
                  <a:pt x="0" y="172068"/>
                </a:cubicBezTo>
                <a:cubicBezTo>
                  <a:pt x="134700" y="124041"/>
                  <a:pt x="231184" y="0"/>
                  <a:pt x="231184" y="0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F4F413-9935-4FED-A188-5EDDCC59B005}"/>
              </a:ext>
            </a:extLst>
          </p:cNvPr>
          <p:cNvSpPr/>
          <p:nvPr/>
        </p:nvSpPr>
        <p:spPr>
          <a:xfrm>
            <a:off x="2056143" y="1252929"/>
            <a:ext cx="210027" cy="210027"/>
          </a:xfrm>
          <a:custGeom>
            <a:avLst/>
            <a:gdLst>
              <a:gd name="connsiteX0" fmla="*/ 126101 w 210027"/>
              <a:gd name="connsiteY0" fmla="*/ 0 h 210027"/>
              <a:gd name="connsiteX1" fmla="*/ 210028 w 210027"/>
              <a:gd name="connsiteY1" fmla="*/ 126097 h 210027"/>
              <a:gd name="connsiteX2" fmla="*/ 83926 w 210027"/>
              <a:gd name="connsiteY2" fmla="*/ 210028 h 210027"/>
              <a:gd name="connsiteX3" fmla="*/ 0 w 210027"/>
              <a:gd name="connsiteY3" fmla="*/ 83926 h 210027"/>
              <a:gd name="connsiteX4" fmla="*/ 126101 w 210027"/>
              <a:gd name="connsiteY4" fmla="*/ 0 h 21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027" h="210027">
                <a:moveTo>
                  <a:pt x="126101" y="0"/>
                </a:moveTo>
                <a:cubicBezTo>
                  <a:pt x="126101" y="0"/>
                  <a:pt x="149640" y="69942"/>
                  <a:pt x="210028" y="126097"/>
                </a:cubicBezTo>
                <a:cubicBezTo>
                  <a:pt x="151996" y="134344"/>
                  <a:pt x="83926" y="210028"/>
                  <a:pt x="83926" y="210028"/>
                </a:cubicBezTo>
                <a:cubicBezTo>
                  <a:pt x="83926" y="210028"/>
                  <a:pt x="62487" y="129636"/>
                  <a:pt x="0" y="83926"/>
                </a:cubicBezTo>
                <a:cubicBezTo>
                  <a:pt x="74016" y="61206"/>
                  <a:pt x="126101" y="0"/>
                  <a:pt x="126101" y="0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F0D56D5-FB69-40E0-B17F-A9D8E1794BF7}"/>
              </a:ext>
            </a:extLst>
          </p:cNvPr>
          <p:cNvSpPr/>
          <p:nvPr/>
        </p:nvSpPr>
        <p:spPr>
          <a:xfrm>
            <a:off x="2214122" y="1797888"/>
            <a:ext cx="128556" cy="128551"/>
          </a:xfrm>
          <a:custGeom>
            <a:avLst/>
            <a:gdLst>
              <a:gd name="connsiteX0" fmla="*/ 127286 w 128556"/>
              <a:gd name="connsiteY0" fmla="*/ 76928 h 128551"/>
              <a:gd name="connsiteX1" fmla="*/ 76928 w 128556"/>
              <a:gd name="connsiteY1" fmla="*/ 1270 h 128551"/>
              <a:gd name="connsiteX2" fmla="*/ 1270 w 128556"/>
              <a:gd name="connsiteY2" fmla="*/ 51624 h 128551"/>
              <a:gd name="connsiteX3" fmla="*/ 51624 w 128556"/>
              <a:gd name="connsiteY3" fmla="*/ 127282 h 128551"/>
              <a:gd name="connsiteX4" fmla="*/ 127286 w 128556"/>
              <a:gd name="connsiteY4" fmla="*/ 76928 h 12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56" h="128551">
                <a:moveTo>
                  <a:pt x="127286" y="76928"/>
                </a:moveTo>
                <a:cubicBezTo>
                  <a:pt x="134274" y="42130"/>
                  <a:pt x="111725" y="8254"/>
                  <a:pt x="76928" y="1270"/>
                </a:cubicBezTo>
                <a:cubicBezTo>
                  <a:pt x="42130" y="-5717"/>
                  <a:pt x="8258" y="16827"/>
                  <a:pt x="1270" y="51624"/>
                </a:cubicBezTo>
                <a:cubicBezTo>
                  <a:pt x="-5718" y="86422"/>
                  <a:pt x="16827" y="120298"/>
                  <a:pt x="51624" y="127282"/>
                </a:cubicBezTo>
                <a:cubicBezTo>
                  <a:pt x="86422" y="134269"/>
                  <a:pt x="120298" y="111725"/>
                  <a:pt x="127286" y="76928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F0DD37-BFB2-4B93-8BC5-CD7CBB3B57F6}"/>
              </a:ext>
            </a:extLst>
          </p:cNvPr>
          <p:cNvSpPr/>
          <p:nvPr/>
        </p:nvSpPr>
        <p:spPr>
          <a:xfrm>
            <a:off x="7457490" y="1364975"/>
            <a:ext cx="128553" cy="128554"/>
          </a:xfrm>
          <a:custGeom>
            <a:avLst/>
            <a:gdLst>
              <a:gd name="connsiteX0" fmla="*/ 127272 w 128553"/>
              <a:gd name="connsiteY0" fmla="*/ 76928 h 128554"/>
              <a:gd name="connsiteX1" fmla="*/ 76931 w 128553"/>
              <a:gd name="connsiteY1" fmla="*/ 1270 h 128554"/>
              <a:gd name="connsiteX2" fmla="*/ 1269 w 128553"/>
              <a:gd name="connsiteY2" fmla="*/ 51624 h 128554"/>
              <a:gd name="connsiteX3" fmla="*/ 51611 w 128553"/>
              <a:gd name="connsiteY3" fmla="*/ 127286 h 128554"/>
              <a:gd name="connsiteX4" fmla="*/ 127272 w 128553"/>
              <a:gd name="connsiteY4" fmla="*/ 76928 h 12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53" h="128554">
                <a:moveTo>
                  <a:pt x="127272" y="76928"/>
                </a:moveTo>
                <a:cubicBezTo>
                  <a:pt x="134298" y="42130"/>
                  <a:pt x="111720" y="8254"/>
                  <a:pt x="76931" y="1270"/>
                </a:cubicBezTo>
                <a:cubicBezTo>
                  <a:pt x="42142" y="-5717"/>
                  <a:pt x="8253" y="16827"/>
                  <a:pt x="1269" y="51624"/>
                </a:cubicBezTo>
                <a:cubicBezTo>
                  <a:pt x="-5715" y="86422"/>
                  <a:pt x="16821" y="120298"/>
                  <a:pt x="51611" y="127286"/>
                </a:cubicBezTo>
                <a:cubicBezTo>
                  <a:pt x="86442" y="134269"/>
                  <a:pt x="120289" y="111725"/>
                  <a:pt x="127272" y="76928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49C140-C8CF-4A50-8542-34D626F760A4}"/>
              </a:ext>
            </a:extLst>
          </p:cNvPr>
          <p:cNvSpPr/>
          <p:nvPr/>
        </p:nvSpPr>
        <p:spPr>
          <a:xfrm>
            <a:off x="9493856" y="6162643"/>
            <a:ext cx="299960" cy="299974"/>
          </a:xfrm>
          <a:custGeom>
            <a:avLst/>
            <a:gdLst>
              <a:gd name="connsiteX0" fmla="*/ 297005 w 299960"/>
              <a:gd name="connsiteY0" fmla="*/ 179528 h 299974"/>
              <a:gd name="connsiteX1" fmla="*/ 179485 w 299960"/>
              <a:gd name="connsiteY1" fmla="*/ 2970 h 299974"/>
              <a:gd name="connsiteX2" fmla="*/ 2970 w 299960"/>
              <a:gd name="connsiteY2" fmla="*/ 120446 h 299974"/>
              <a:gd name="connsiteX3" fmla="*/ 120447 w 299960"/>
              <a:gd name="connsiteY3" fmla="*/ 297004 h 299974"/>
              <a:gd name="connsiteX4" fmla="*/ 297005 w 299960"/>
              <a:gd name="connsiteY4" fmla="*/ 179528 h 29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960" h="299974">
                <a:moveTo>
                  <a:pt x="297005" y="179528"/>
                </a:moveTo>
                <a:cubicBezTo>
                  <a:pt x="313286" y="98296"/>
                  <a:pt x="260673" y="19293"/>
                  <a:pt x="179485" y="2970"/>
                </a:cubicBezTo>
                <a:cubicBezTo>
                  <a:pt x="98297" y="-13354"/>
                  <a:pt x="19250" y="39258"/>
                  <a:pt x="2970" y="120446"/>
                </a:cubicBezTo>
                <a:cubicBezTo>
                  <a:pt x="-13354" y="201678"/>
                  <a:pt x="39258" y="280681"/>
                  <a:pt x="120447" y="297004"/>
                </a:cubicBezTo>
                <a:cubicBezTo>
                  <a:pt x="201635" y="313328"/>
                  <a:pt x="280682" y="260716"/>
                  <a:pt x="297005" y="179528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5CF2D8-100C-4306-80F9-3D6A7BF75B9B}"/>
              </a:ext>
            </a:extLst>
          </p:cNvPr>
          <p:cNvSpPr/>
          <p:nvPr/>
        </p:nvSpPr>
        <p:spPr>
          <a:xfrm>
            <a:off x="9301863" y="6760682"/>
            <a:ext cx="128582" cy="128541"/>
          </a:xfrm>
          <a:custGeom>
            <a:avLst/>
            <a:gdLst>
              <a:gd name="connsiteX0" fmla="*/ 127313 w 128582"/>
              <a:gd name="connsiteY0" fmla="*/ 76931 h 128541"/>
              <a:gd name="connsiteX1" fmla="*/ 76929 w 128582"/>
              <a:gd name="connsiteY1" fmla="*/ 1269 h 128541"/>
              <a:gd name="connsiteX2" fmla="*/ 1267 w 128582"/>
              <a:gd name="connsiteY2" fmla="*/ 51610 h 128541"/>
              <a:gd name="connsiteX3" fmla="*/ 51651 w 128582"/>
              <a:gd name="connsiteY3" fmla="*/ 127272 h 128541"/>
              <a:gd name="connsiteX4" fmla="*/ 127313 w 128582"/>
              <a:gd name="connsiteY4" fmla="*/ 76931 h 12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82" h="128541">
                <a:moveTo>
                  <a:pt x="127313" y="76931"/>
                </a:moveTo>
                <a:cubicBezTo>
                  <a:pt x="134296" y="42099"/>
                  <a:pt x="111761" y="8253"/>
                  <a:pt x="76929" y="1269"/>
                </a:cubicBezTo>
                <a:cubicBezTo>
                  <a:pt x="42140" y="-5714"/>
                  <a:pt x="8294" y="16822"/>
                  <a:pt x="1267" y="51610"/>
                </a:cubicBezTo>
                <a:cubicBezTo>
                  <a:pt x="-5716" y="86399"/>
                  <a:pt x="16862" y="120289"/>
                  <a:pt x="51651" y="127272"/>
                </a:cubicBezTo>
                <a:cubicBezTo>
                  <a:pt x="86441" y="134256"/>
                  <a:pt x="120330" y="111720"/>
                  <a:pt x="127313" y="76931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C5282F-60E8-41E9-AEA3-D31D1FCBB647}"/>
              </a:ext>
            </a:extLst>
          </p:cNvPr>
          <p:cNvSpPr/>
          <p:nvPr/>
        </p:nvSpPr>
        <p:spPr>
          <a:xfrm>
            <a:off x="5072158" y="1313535"/>
            <a:ext cx="42848" cy="42851"/>
          </a:xfrm>
          <a:custGeom>
            <a:avLst/>
            <a:gdLst>
              <a:gd name="connsiteX0" fmla="*/ 42418 w 42848"/>
              <a:gd name="connsiteY0" fmla="*/ 25642 h 42851"/>
              <a:gd name="connsiteX1" fmla="*/ 25623 w 42848"/>
              <a:gd name="connsiteY1" fmla="*/ 424 h 42851"/>
              <a:gd name="connsiteX2" fmla="*/ 431 w 42848"/>
              <a:gd name="connsiteY2" fmla="*/ 17210 h 42851"/>
              <a:gd name="connsiteX3" fmla="*/ 17226 w 42848"/>
              <a:gd name="connsiteY3" fmla="*/ 42428 h 42851"/>
              <a:gd name="connsiteX4" fmla="*/ 42418 w 42848"/>
              <a:gd name="connsiteY4" fmla="*/ 25642 h 4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48" h="42851">
                <a:moveTo>
                  <a:pt x="42418" y="25642"/>
                </a:moveTo>
                <a:cubicBezTo>
                  <a:pt x="44774" y="14044"/>
                  <a:pt x="37234" y="2750"/>
                  <a:pt x="25623" y="424"/>
                </a:cubicBezTo>
                <a:cubicBezTo>
                  <a:pt x="14055" y="-1907"/>
                  <a:pt x="2745" y="5608"/>
                  <a:pt x="431" y="17210"/>
                </a:cubicBezTo>
                <a:cubicBezTo>
                  <a:pt x="-1925" y="28808"/>
                  <a:pt x="5615" y="40101"/>
                  <a:pt x="17226" y="42428"/>
                </a:cubicBezTo>
                <a:cubicBezTo>
                  <a:pt x="28793" y="44758"/>
                  <a:pt x="40104" y="37244"/>
                  <a:pt x="42418" y="25642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AC0FC94-4BC4-47F1-BF51-E0CF15564EDA}"/>
              </a:ext>
            </a:extLst>
          </p:cNvPr>
          <p:cNvSpPr/>
          <p:nvPr/>
        </p:nvSpPr>
        <p:spPr>
          <a:xfrm>
            <a:off x="4382867" y="572828"/>
            <a:ext cx="128541" cy="128556"/>
          </a:xfrm>
          <a:custGeom>
            <a:avLst/>
            <a:gdLst>
              <a:gd name="connsiteX0" fmla="*/ 127272 w 128541"/>
              <a:gd name="connsiteY0" fmla="*/ 76928 h 128556"/>
              <a:gd name="connsiteX1" fmla="*/ 76931 w 128541"/>
              <a:gd name="connsiteY1" fmla="*/ 1270 h 128556"/>
              <a:gd name="connsiteX2" fmla="*/ 1269 w 128541"/>
              <a:gd name="connsiteY2" fmla="*/ 51624 h 128556"/>
              <a:gd name="connsiteX3" fmla="*/ 51610 w 128541"/>
              <a:gd name="connsiteY3" fmla="*/ 127286 h 128556"/>
              <a:gd name="connsiteX4" fmla="*/ 127272 w 128541"/>
              <a:gd name="connsiteY4" fmla="*/ 76928 h 12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41" h="128556">
                <a:moveTo>
                  <a:pt x="127272" y="76928"/>
                </a:moveTo>
                <a:cubicBezTo>
                  <a:pt x="134255" y="42130"/>
                  <a:pt x="111720" y="8258"/>
                  <a:pt x="76931" y="1270"/>
                </a:cubicBezTo>
                <a:cubicBezTo>
                  <a:pt x="42099" y="-5718"/>
                  <a:pt x="8253" y="16827"/>
                  <a:pt x="1269" y="51624"/>
                </a:cubicBezTo>
                <a:cubicBezTo>
                  <a:pt x="-5714" y="86426"/>
                  <a:pt x="16821" y="120298"/>
                  <a:pt x="51610" y="127286"/>
                </a:cubicBezTo>
                <a:cubicBezTo>
                  <a:pt x="86399" y="134274"/>
                  <a:pt x="120289" y="111725"/>
                  <a:pt x="127272" y="76928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6A22F49-4CD2-40E3-8380-4E3AB9F5ABF7}"/>
              </a:ext>
            </a:extLst>
          </p:cNvPr>
          <p:cNvSpPr/>
          <p:nvPr/>
        </p:nvSpPr>
        <p:spPr>
          <a:xfrm>
            <a:off x="5440156" y="1611992"/>
            <a:ext cx="87761" cy="127153"/>
          </a:xfrm>
          <a:custGeom>
            <a:avLst/>
            <a:gdLst>
              <a:gd name="connsiteX0" fmla="*/ 85889 w 87761"/>
              <a:gd name="connsiteY0" fmla="*/ 72011 h 127153"/>
              <a:gd name="connsiteX1" fmla="*/ 56541 w 87761"/>
              <a:gd name="connsiteY1" fmla="*/ 569 h 127153"/>
              <a:gd name="connsiteX2" fmla="*/ 1873 w 87761"/>
              <a:gd name="connsiteY2" fmla="*/ 55143 h 127153"/>
              <a:gd name="connsiteX3" fmla="*/ 31221 w 87761"/>
              <a:gd name="connsiteY3" fmla="*/ 126585 h 127153"/>
              <a:gd name="connsiteX4" fmla="*/ 85889 w 87761"/>
              <a:gd name="connsiteY4" fmla="*/ 72011 h 12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61" h="127153">
                <a:moveTo>
                  <a:pt x="85889" y="72011"/>
                </a:moveTo>
                <a:cubicBezTo>
                  <a:pt x="92873" y="37213"/>
                  <a:pt x="79719" y="5226"/>
                  <a:pt x="56541" y="569"/>
                </a:cubicBezTo>
                <a:cubicBezTo>
                  <a:pt x="33320" y="-4088"/>
                  <a:pt x="8856" y="20346"/>
                  <a:pt x="1873" y="55143"/>
                </a:cubicBezTo>
                <a:cubicBezTo>
                  <a:pt x="-5111" y="89941"/>
                  <a:pt x="8042" y="121928"/>
                  <a:pt x="31221" y="126585"/>
                </a:cubicBezTo>
                <a:cubicBezTo>
                  <a:pt x="54399" y="131242"/>
                  <a:pt x="78906" y="106808"/>
                  <a:pt x="85889" y="72011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FE6007-2FEC-4494-949A-1D729910AB32}"/>
              </a:ext>
            </a:extLst>
          </p:cNvPr>
          <p:cNvSpPr/>
          <p:nvPr/>
        </p:nvSpPr>
        <p:spPr>
          <a:xfrm>
            <a:off x="9072353" y="5311490"/>
            <a:ext cx="85702" cy="85704"/>
          </a:xfrm>
          <a:custGeom>
            <a:avLst/>
            <a:gdLst>
              <a:gd name="connsiteX0" fmla="*/ 84852 w 85702"/>
              <a:gd name="connsiteY0" fmla="*/ 51277 h 85704"/>
              <a:gd name="connsiteX1" fmla="*/ 51306 w 85702"/>
              <a:gd name="connsiteY1" fmla="*/ 850 h 85704"/>
              <a:gd name="connsiteX2" fmla="*/ 836 w 85702"/>
              <a:gd name="connsiteY2" fmla="*/ 34397 h 85704"/>
              <a:gd name="connsiteX3" fmla="*/ 34426 w 85702"/>
              <a:gd name="connsiteY3" fmla="*/ 84866 h 85704"/>
              <a:gd name="connsiteX4" fmla="*/ 84852 w 85702"/>
              <a:gd name="connsiteY4" fmla="*/ 51277 h 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02" h="85704">
                <a:moveTo>
                  <a:pt x="84852" y="51277"/>
                </a:moveTo>
                <a:cubicBezTo>
                  <a:pt x="89523" y="28098"/>
                  <a:pt x="74485" y="5520"/>
                  <a:pt x="51306" y="850"/>
                </a:cubicBezTo>
                <a:cubicBezTo>
                  <a:pt x="28085" y="-3820"/>
                  <a:pt x="5506" y="11218"/>
                  <a:pt x="836" y="34397"/>
                </a:cubicBezTo>
                <a:cubicBezTo>
                  <a:pt x="-3790" y="57618"/>
                  <a:pt x="11248" y="80196"/>
                  <a:pt x="34426" y="84866"/>
                </a:cubicBezTo>
                <a:cubicBezTo>
                  <a:pt x="57647" y="89494"/>
                  <a:pt x="80226" y="74498"/>
                  <a:pt x="84852" y="51277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857088D-A21F-4EA1-917B-9E359EE0BA53}"/>
              </a:ext>
            </a:extLst>
          </p:cNvPr>
          <p:cNvSpPr/>
          <p:nvPr/>
        </p:nvSpPr>
        <p:spPr>
          <a:xfrm>
            <a:off x="9156263" y="2321524"/>
            <a:ext cx="130500" cy="169940"/>
          </a:xfrm>
          <a:custGeom>
            <a:avLst/>
            <a:gdLst>
              <a:gd name="connsiteX0" fmla="*/ 128273 w 130500"/>
              <a:gd name="connsiteY0" fmla="*/ 97623 h 169940"/>
              <a:gd name="connsiteX1" fmla="*/ 82131 w 130500"/>
              <a:gd name="connsiteY1" fmla="*/ 959 h 169940"/>
              <a:gd name="connsiteX2" fmla="*/ 2228 w 130500"/>
              <a:gd name="connsiteY2" fmla="*/ 72319 h 169940"/>
              <a:gd name="connsiteX3" fmla="*/ 48370 w 130500"/>
              <a:gd name="connsiteY3" fmla="*/ 168983 h 169940"/>
              <a:gd name="connsiteX4" fmla="*/ 128273 w 130500"/>
              <a:gd name="connsiteY4" fmla="*/ 97623 h 16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00" h="169940">
                <a:moveTo>
                  <a:pt x="128273" y="97623"/>
                </a:moveTo>
                <a:cubicBezTo>
                  <a:pt x="137570" y="51223"/>
                  <a:pt x="116919" y="7947"/>
                  <a:pt x="82131" y="959"/>
                </a:cubicBezTo>
                <a:cubicBezTo>
                  <a:pt x="47299" y="-6029"/>
                  <a:pt x="11567" y="25920"/>
                  <a:pt x="2228" y="72319"/>
                </a:cubicBezTo>
                <a:cubicBezTo>
                  <a:pt x="-7070" y="118715"/>
                  <a:pt x="13581" y="161995"/>
                  <a:pt x="48370" y="168983"/>
                </a:cubicBezTo>
                <a:cubicBezTo>
                  <a:pt x="83159" y="175966"/>
                  <a:pt x="118934" y="144018"/>
                  <a:pt x="128273" y="97623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BF17755-9972-45F0-9020-92B14143C6A8}"/>
              </a:ext>
            </a:extLst>
          </p:cNvPr>
          <p:cNvSpPr/>
          <p:nvPr/>
        </p:nvSpPr>
        <p:spPr>
          <a:xfrm>
            <a:off x="9368184" y="8394019"/>
            <a:ext cx="169916" cy="130487"/>
          </a:xfrm>
          <a:custGeom>
            <a:avLst/>
            <a:gdLst>
              <a:gd name="connsiteX0" fmla="*/ 168958 w 169916"/>
              <a:gd name="connsiteY0" fmla="*/ 82103 h 130487"/>
              <a:gd name="connsiteX1" fmla="*/ 97623 w 169916"/>
              <a:gd name="connsiteY1" fmla="*/ 2242 h 130487"/>
              <a:gd name="connsiteX2" fmla="*/ 969 w 169916"/>
              <a:gd name="connsiteY2" fmla="*/ 48385 h 130487"/>
              <a:gd name="connsiteX3" fmla="*/ 72303 w 169916"/>
              <a:gd name="connsiteY3" fmla="*/ 128245 h 130487"/>
              <a:gd name="connsiteX4" fmla="*/ 168958 w 169916"/>
              <a:gd name="connsiteY4" fmla="*/ 82103 h 13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16" h="130487">
                <a:moveTo>
                  <a:pt x="168958" y="82103"/>
                </a:moveTo>
                <a:cubicBezTo>
                  <a:pt x="175941" y="47313"/>
                  <a:pt x="144023" y="11539"/>
                  <a:pt x="97623" y="2242"/>
                </a:cubicBezTo>
                <a:cubicBezTo>
                  <a:pt x="51224" y="-7098"/>
                  <a:pt x="7952" y="13596"/>
                  <a:pt x="969" y="48385"/>
                </a:cubicBezTo>
                <a:cubicBezTo>
                  <a:pt x="-6058" y="83174"/>
                  <a:pt x="25903" y="118948"/>
                  <a:pt x="72303" y="128245"/>
                </a:cubicBezTo>
                <a:cubicBezTo>
                  <a:pt x="118703" y="137585"/>
                  <a:pt x="161974" y="116891"/>
                  <a:pt x="168958" y="8210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1AA2F8-E49A-4C88-93F8-EE9E250D5945}"/>
              </a:ext>
            </a:extLst>
          </p:cNvPr>
          <p:cNvSpPr/>
          <p:nvPr/>
        </p:nvSpPr>
        <p:spPr>
          <a:xfrm>
            <a:off x="9683165" y="1808469"/>
            <a:ext cx="87761" cy="127154"/>
          </a:xfrm>
          <a:custGeom>
            <a:avLst/>
            <a:gdLst>
              <a:gd name="connsiteX0" fmla="*/ 85889 w 87761"/>
              <a:gd name="connsiteY0" fmla="*/ 72011 h 127154"/>
              <a:gd name="connsiteX1" fmla="*/ 56541 w 87761"/>
              <a:gd name="connsiteY1" fmla="*/ 569 h 127154"/>
              <a:gd name="connsiteX2" fmla="*/ 1873 w 87761"/>
              <a:gd name="connsiteY2" fmla="*/ 55143 h 127154"/>
              <a:gd name="connsiteX3" fmla="*/ 31221 w 87761"/>
              <a:gd name="connsiteY3" fmla="*/ 126585 h 127154"/>
              <a:gd name="connsiteX4" fmla="*/ 85889 w 87761"/>
              <a:gd name="connsiteY4" fmla="*/ 72011 h 12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61" h="127154">
                <a:moveTo>
                  <a:pt x="85889" y="72011"/>
                </a:moveTo>
                <a:cubicBezTo>
                  <a:pt x="92872" y="37213"/>
                  <a:pt x="79720" y="5226"/>
                  <a:pt x="56541" y="569"/>
                </a:cubicBezTo>
                <a:cubicBezTo>
                  <a:pt x="33320" y="-4088"/>
                  <a:pt x="8856" y="20346"/>
                  <a:pt x="1873" y="55143"/>
                </a:cubicBezTo>
                <a:cubicBezTo>
                  <a:pt x="-5110" y="89941"/>
                  <a:pt x="8042" y="121928"/>
                  <a:pt x="31221" y="126585"/>
                </a:cubicBezTo>
                <a:cubicBezTo>
                  <a:pt x="54442" y="131242"/>
                  <a:pt x="78906" y="106813"/>
                  <a:pt x="85889" y="72011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6983D3D-2153-4F6C-999F-38529D32F206}"/>
              </a:ext>
            </a:extLst>
          </p:cNvPr>
          <p:cNvSpPr/>
          <p:nvPr/>
        </p:nvSpPr>
        <p:spPr>
          <a:xfrm>
            <a:off x="1486643" y="3263950"/>
            <a:ext cx="85701" cy="85704"/>
          </a:xfrm>
          <a:custGeom>
            <a:avLst/>
            <a:gdLst>
              <a:gd name="connsiteX0" fmla="*/ 84854 w 85701"/>
              <a:gd name="connsiteY0" fmla="*/ 51286 h 85704"/>
              <a:gd name="connsiteX1" fmla="*/ 51286 w 85701"/>
              <a:gd name="connsiteY1" fmla="*/ 846 h 85704"/>
              <a:gd name="connsiteX2" fmla="*/ 846 w 85701"/>
              <a:gd name="connsiteY2" fmla="*/ 34419 h 85704"/>
              <a:gd name="connsiteX3" fmla="*/ 34414 w 85701"/>
              <a:gd name="connsiteY3" fmla="*/ 84858 h 85704"/>
              <a:gd name="connsiteX4" fmla="*/ 84854 w 85701"/>
              <a:gd name="connsiteY4" fmla="*/ 51286 h 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01" h="85704">
                <a:moveTo>
                  <a:pt x="84854" y="51286"/>
                </a:moveTo>
                <a:cubicBezTo>
                  <a:pt x="89515" y="28086"/>
                  <a:pt x="74482" y="5504"/>
                  <a:pt x="51286" y="846"/>
                </a:cubicBezTo>
                <a:cubicBezTo>
                  <a:pt x="28086" y="-3811"/>
                  <a:pt x="5503" y="11219"/>
                  <a:pt x="846" y="34419"/>
                </a:cubicBezTo>
                <a:cubicBezTo>
                  <a:pt x="-3811" y="57614"/>
                  <a:pt x="11219" y="80197"/>
                  <a:pt x="34414" y="84858"/>
                </a:cubicBezTo>
                <a:cubicBezTo>
                  <a:pt x="57614" y="89515"/>
                  <a:pt x="80197" y="74486"/>
                  <a:pt x="84854" y="51286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1B0BEE-4387-4EAE-A3FF-93B132C98EAA}"/>
              </a:ext>
            </a:extLst>
          </p:cNvPr>
          <p:cNvSpPr/>
          <p:nvPr/>
        </p:nvSpPr>
        <p:spPr>
          <a:xfrm>
            <a:off x="1320791" y="390212"/>
            <a:ext cx="85701" cy="85704"/>
          </a:xfrm>
          <a:custGeom>
            <a:avLst/>
            <a:gdLst>
              <a:gd name="connsiteX0" fmla="*/ 84854 w 85701"/>
              <a:gd name="connsiteY0" fmla="*/ 51286 h 85704"/>
              <a:gd name="connsiteX1" fmla="*/ 51286 w 85701"/>
              <a:gd name="connsiteY1" fmla="*/ 847 h 85704"/>
              <a:gd name="connsiteX2" fmla="*/ 846 w 85701"/>
              <a:gd name="connsiteY2" fmla="*/ 34418 h 85704"/>
              <a:gd name="connsiteX3" fmla="*/ 34419 w 85701"/>
              <a:gd name="connsiteY3" fmla="*/ 84858 h 85704"/>
              <a:gd name="connsiteX4" fmla="*/ 84854 w 85701"/>
              <a:gd name="connsiteY4" fmla="*/ 51286 h 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01" h="85704">
                <a:moveTo>
                  <a:pt x="84854" y="51286"/>
                </a:moveTo>
                <a:cubicBezTo>
                  <a:pt x="89515" y="28088"/>
                  <a:pt x="74486" y="5505"/>
                  <a:pt x="51286" y="847"/>
                </a:cubicBezTo>
                <a:cubicBezTo>
                  <a:pt x="28086" y="-3812"/>
                  <a:pt x="5503" y="11219"/>
                  <a:pt x="846" y="34418"/>
                </a:cubicBezTo>
                <a:cubicBezTo>
                  <a:pt x="-3811" y="57618"/>
                  <a:pt x="11219" y="80197"/>
                  <a:pt x="34419" y="84858"/>
                </a:cubicBezTo>
                <a:cubicBezTo>
                  <a:pt x="57614" y="89515"/>
                  <a:pt x="80197" y="74486"/>
                  <a:pt x="84854" y="51286"/>
                </a:cubicBezTo>
                <a:close/>
              </a:path>
            </a:pathLst>
          </a:custGeom>
          <a:solidFill>
            <a:srgbClr val="5243B8"/>
          </a:soli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CC670C-2DA4-422A-9CD9-C1FE0BB401E7}"/>
              </a:ext>
            </a:extLst>
          </p:cNvPr>
          <p:cNvSpPr/>
          <p:nvPr/>
        </p:nvSpPr>
        <p:spPr>
          <a:xfrm>
            <a:off x="8028129" y="-2275098"/>
            <a:ext cx="5791566" cy="3863065"/>
          </a:xfrm>
          <a:custGeom>
            <a:avLst/>
            <a:gdLst>
              <a:gd name="connsiteX0" fmla="*/ 5791567 w 5791566"/>
              <a:gd name="connsiteY0" fmla="*/ 2906831 h 3863065"/>
              <a:gd name="connsiteX1" fmla="*/ 353308 w 5791566"/>
              <a:gd name="connsiteY1" fmla="*/ 172780 h 3863065"/>
              <a:gd name="connsiteX2" fmla="*/ 28769 w 5791566"/>
              <a:gd name="connsiteY2" fmla="*/ 0 h 3863065"/>
              <a:gd name="connsiteX3" fmla="*/ 2078960 w 5791566"/>
              <a:gd name="connsiteY3" fmla="*/ 3588450 h 3863065"/>
              <a:gd name="connsiteX4" fmla="*/ 5791567 w 5791566"/>
              <a:gd name="connsiteY4" fmla="*/ 2906831 h 386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566" h="3863065">
                <a:moveTo>
                  <a:pt x="5791567" y="2906831"/>
                </a:moveTo>
                <a:cubicBezTo>
                  <a:pt x="4642074" y="2561769"/>
                  <a:pt x="3448668" y="1817037"/>
                  <a:pt x="353308" y="172780"/>
                </a:cubicBezTo>
                <a:cubicBezTo>
                  <a:pt x="248941" y="117130"/>
                  <a:pt x="140248" y="59630"/>
                  <a:pt x="28769" y="0"/>
                </a:cubicBezTo>
                <a:cubicBezTo>
                  <a:pt x="-165484" y="1482973"/>
                  <a:pt x="635647" y="2973333"/>
                  <a:pt x="2078960" y="3588450"/>
                </a:cubicBezTo>
                <a:cubicBezTo>
                  <a:pt x="3379989" y="4142927"/>
                  <a:pt x="4832814" y="3828785"/>
                  <a:pt x="5791567" y="2906831"/>
                </a:cubicBezTo>
                <a:close/>
              </a:path>
            </a:pathLst>
          </a:custGeom>
          <a:gradFill flip="none" rotWithShape="1">
            <a:gsLst>
              <a:gs pos="0">
                <a:srgbClr val="5243B8">
                  <a:shade val="30000"/>
                  <a:satMod val="115000"/>
                </a:srgbClr>
              </a:gs>
              <a:gs pos="50000">
                <a:srgbClr val="5243B8">
                  <a:shade val="67500"/>
                  <a:satMod val="115000"/>
                </a:srgbClr>
              </a:gs>
              <a:gs pos="100000">
                <a:srgbClr val="5243B8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6B9D1E-B52B-4039-AB44-A3DE5F777D15}"/>
              </a:ext>
            </a:extLst>
          </p:cNvPr>
          <p:cNvSpPr/>
          <p:nvPr/>
        </p:nvSpPr>
        <p:spPr>
          <a:xfrm>
            <a:off x="10874768" y="3077256"/>
            <a:ext cx="2426427" cy="2426415"/>
          </a:xfrm>
          <a:custGeom>
            <a:avLst/>
            <a:gdLst>
              <a:gd name="connsiteX0" fmla="*/ 737672 w 2426427"/>
              <a:gd name="connsiteY0" fmla="*/ 2328997 h 2426415"/>
              <a:gd name="connsiteX1" fmla="*/ 2329009 w 2426427"/>
              <a:gd name="connsiteY1" fmla="*/ 1688743 h 2426415"/>
              <a:gd name="connsiteX2" fmla="*/ 1688756 w 2426427"/>
              <a:gd name="connsiteY2" fmla="*/ 97419 h 2426415"/>
              <a:gd name="connsiteX3" fmla="*/ 97418 w 2426427"/>
              <a:gd name="connsiteY3" fmla="*/ 737682 h 2426415"/>
              <a:gd name="connsiteX4" fmla="*/ 737672 w 2426427"/>
              <a:gd name="connsiteY4" fmla="*/ 2328997 h 242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427" h="2426415">
                <a:moveTo>
                  <a:pt x="737672" y="2328997"/>
                </a:moveTo>
                <a:cubicBezTo>
                  <a:pt x="1353933" y="2591628"/>
                  <a:pt x="2066378" y="2304962"/>
                  <a:pt x="2329009" y="1688743"/>
                </a:cubicBezTo>
                <a:cubicBezTo>
                  <a:pt x="2591640" y="1072508"/>
                  <a:pt x="2304974" y="360046"/>
                  <a:pt x="1688756" y="97419"/>
                </a:cubicBezTo>
                <a:cubicBezTo>
                  <a:pt x="1072494" y="-165212"/>
                  <a:pt x="360049" y="121446"/>
                  <a:pt x="97418" y="737682"/>
                </a:cubicBezTo>
                <a:cubicBezTo>
                  <a:pt x="-165213" y="1353922"/>
                  <a:pt x="121453" y="2066367"/>
                  <a:pt x="737672" y="2328997"/>
                </a:cubicBezTo>
                <a:close/>
              </a:path>
            </a:pathLst>
          </a:custGeom>
          <a:gradFill flip="none" rotWithShape="1">
            <a:gsLst>
              <a:gs pos="0">
                <a:srgbClr val="5243B8">
                  <a:shade val="30000"/>
                  <a:satMod val="115000"/>
                </a:srgbClr>
              </a:gs>
              <a:gs pos="50000">
                <a:srgbClr val="5243B8">
                  <a:shade val="67500"/>
                  <a:satMod val="115000"/>
                </a:srgbClr>
              </a:gs>
              <a:gs pos="100000">
                <a:srgbClr val="5243B8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42813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B749554A-F47D-4615-BB1B-CDF890192F30}"/>
              </a:ext>
            </a:extLst>
          </p:cNvPr>
          <p:cNvSpPr txBox="1">
            <a:spLocks/>
          </p:cNvSpPr>
          <p:nvPr/>
        </p:nvSpPr>
        <p:spPr>
          <a:xfrm>
            <a:off x="838201" y="1594242"/>
            <a:ext cx="10515599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https://github.com/dotnet/iot/tree/main/src/devices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376FC35-30DD-4ECC-96C8-A330FAA8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809" y="1904925"/>
            <a:ext cx="9414381" cy="44407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E9A939-0343-402D-90E0-37304F3B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Iot.Device.Bindings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275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ssive planets orbiting a bright space">
            <a:extLst>
              <a:ext uri="{FF2B5EF4-FFF2-40B4-BE49-F238E27FC236}">
                <a16:creationId xmlns:a16="http://schemas.microsoft.com/office/drawing/2014/main" id="{D8CF4E4E-A199-47BA-BDC6-C4FE65706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F9D65F-85D3-4013-AC5E-586F2B7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CDB05-1866-40F6-8F99-F9C68811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@meliss_houghton</a:t>
            </a:r>
          </a:p>
        </p:txBody>
      </p:sp>
    </p:spTree>
    <p:extLst>
      <p:ext uri="{BB962C8B-B14F-4D97-AF65-F5344CB8AC3E}">
        <p14:creationId xmlns:p14="http://schemas.microsoft.com/office/powerpoint/2010/main" val="2922778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Custom 5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2544</TotalTime>
  <Words>766</Words>
  <Application>Microsoft Office PowerPoint</Application>
  <PresentationFormat>Widescreen</PresentationFormat>
  <Paragraphs>209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Open Sans</vt:lpstr>
      <vt:lpstr>Open Sans SemiBold</vt:lpstr>
      <vt:lpstr>Arial</vt:lpstr>
      <vt:lpstr>Consolas</vt:lpstr>
      <vt:lpstr>1_Office Theme</vt:lpstr>
      <vt:lpstr>3_Office Theme</vt:lpstr>
      <vt:lpstr>2_Office Theme</vt:lpstr>
      <vt:lpstr>PowerPoint Presentation</vt:lpstr>
      <vt:lpstr>.NET Internet of Things</vt:lpstr>
      <vt:lpstr>PowerPoint Presentation</vt:lpstr>
      <vt:lpstr>What is IoT?</vt:lpstr>
      <vt:lpstr>How can you use .NET for IoT</vt:lpstr>
      <vt:lpstr>.NET IoT Libraries</vt:lpstr>
      <vt:lpstr>System.Device.Gpio</vt:lpstr>
      <vt:lpstr>Iot.Device.Bindings</vt:lpstr>
      <vt:lpstr>Demo</vt:lpstr>
      <vt:lpstr>Tools</vt:lpstr>
      <vt:lpstr>Deployment</vt:lpstr>
      <vt:lpstr>PowerPoint Presentation</vt:lpstr>
      <vt:lpstr>Debugging</vt:lpstr>
      <vt:lpstr>Demo</vt:lpstr>
      <vt:lpstr>.NET nanoFramework</vt:lpstr>
      <vt:lpstr>Demo</vt:lpstr>
      <vt:lpstr>PowerPoint Presentation</vt:lpstr>
      <vt:lpstr>PowerPoint Presentation</vt:lpstr>
      <vt:lpstr>Why use Meadow</vt:lpstr>
      <vt:lpstr>PowerPoint Presentation</vt:lpstr>
      <vt:lpstr>Azure IoT SDK for .NET</vt:lpstr>
      <vt:lpstr>Azure IoT Hub</vt:lpstr>
      <vt:lpstr>PowerPoint Presentation</vt:lpstr>
      <vt:lpstr>Digital Twins</vt:lpstr>
      <vt:lpstr>PowerPoint Presentation</vt:lpstr>
      <vt:lpstr>AI/ML for IoT with .NET</vt:lpstr>
      <vt:lpstr>ML.NET</vt:lpstr>
      <vt:lpstr>PowerPoint Presentation</vt:lpstr>
      <vt:lpstr>Azure Video Analyser</vt:lpstr>
      <vt:lpstr>How to get started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Melissa Houghton</cp:lastModifiedBy>
  <cp:revision>4</cp:revision>
  <dcterms:created xsi:type="dcterms:W3CDTF">2020-08-18T20:47:27Z</dcterms:created>
  <dcterms:modified xsi:type="dcterms:W3CDTF">2021-11-03T06:40:52Z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